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9" r:id="rId4"/>
    <p:sldId id="301" r:id="rId5"/>
    <p:sldId id="296" r:id="rId6"/>
    <p:sldId id="258" r:id="rId7"/>
    <p:sldId id="297" r:id="rId8"/>
    <p:sldId id="298" r:id="rId9"/>
    <p:sldId id="299" r:id="rId10"/>
    <p:sldId id="260" r:id="rId11"/>
    <p:sldId id="261" r:id="rId12"/>
  </p:sldIdLst>
  <p:sldSz cx="9144000" cy="5143500" type="screen16x9"/>
  <p:notesSz cx="6858000" cy="9144000"/>
  <p:embeddedFontLst>
    <p:embeddedFont>
      <p:font typeface="Sniglet" panose="020B0604020202020204" charset="0"/>
      <p:regular r:id="rId14"/>
    </p:embeddedFont>
    <p:embeddedFont>
      <p:font typeface="ABeeZee" panose="020B060402020202020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CA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7A1F7-1582-4C81-8A13-1FB6D6C4EE4B}" v="287" dt="2018-06-09T23:45:09.995"/>
  </p1510:revLst>
</p1510:revInfo>
</file>

<file path=ppt/tableStyles.xml><?xml version="1.0" encoding="utf-8"?>
<a:tblStyleLst xmlns:a="http://schemas.openxmlformats.org/drawingml/2006/main" def="{73D21CB3-5D39-44E6-B77A-5B4F057DBA5E}">
  <a:tblStyle styleId="{73D21CB3-5D39-44E6-B77A-5B4F057DBA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3" autoAdjust="0"/>
    <p:restoredTop sz="93886" autoAdjust="0"/>
  </p:normalViewPr>
  <p:slideViewPr>
    <p:cSldViewPr snapToGrid="0">
      <p:cViewPr varScale="1">
        <p:scale>
          <a:sx n="83" d="100"/>
          <a:sy n="83" d="100"/>
        </p:scale>
        <p:origin x="84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Duhne" userId="6c929376669db7a4" providerId="LiveId" clId="{81D7A1F7-1582-4C81-8A13-1FB6D6C4EE4B}"/>
    <pc:docChg chg="undo custSel modSld sldOrd">
      <pc:chgData name="Alicia Duhne" userId="6c929376669db7a4" providerId="LiveId" clId="{81D7A1F7-1582-4C81-8A13-1FB6D6C4EE4B}" dt="2018-06-09T23:45:09.995" v="88" actId="20577"/>
      <pc:docMkLst>
        <pc:docMk/>
      </pc:docMkLst>
      <pc:sldChg chg="addSp delSp modSp">
        <pc:chgData name="Alicia Duhne" userId="6c929376669db7a4" providerId="LiveId" clId="{81D7A1F7-1582-4C81-8A13-1FB6D6C4EE4B}" dt="2018-06-08T23:23:09.138" v="59" actId="20577"/>
        <pc:sldMkLst>
          <pc:docMk/>
          <pc:sldMk cId="0" sldId="257"/>
        </pc:sldMkLst>
        <pc:spChg chg="del">
          <ac:chgData name="Alicia Duhne" userId="6c929376669db7a4" providerId="LiveId" clId="{81D7A1F7-1582-4C81-8A13-1FB6D6C4EE4B}" dt="2018-06-08T23:18:15.924" v="32" actId="478"/>
          <ac:spMkLst>
            <pc:docMk/>
            <pc:sldMk cId="0" sldId="257"/>
            <ac:spMk id="6" creationId="{8061AFB4-84D7-44AB-8F1C-B5D7EF3296D5}"/>
          </ac:spMkLst>
        </pc:spChg>
        <pc:spChg chg="mod">
          <ac:chgData name="Alicia Duhne" userId="6c929376669db7a4" providerId="LiveId" clId="{81D7A1F7-1582-4C81-8A13-1FB6D6C4EE4B}" dt="2018-06-08T23:23:09.138" v="59" actId="20577"/>
          <ac:spMkLst>
            <pc:docMk/>
            <pc:sldMk cId="0" sldId="257"/>
            <ac:spMk id="33" creationId="{6BC8D7A0-1431-44AC-86F8-7A76EFBCC1FF}"/>
          </ac:spMkLst>
        </pc:spChg>
        <pc:spChg chg="add del">
          <ac:chgData name="Alicia Duhne" userId="6c929376669db7a4" providerId="LiveId" clId="{81D7A1F7-1582-4C81-8A13-1FB6D6C4EE4B}" dt="2018-06-08T23:18:26.845" v="33" actId="478"/>
          <ac:spMkLst>
            <pc:docMk/>
            <pc:sldMk cId="0" sldId="257"/>
            <ac:spMk id="40" creationId="{FF5042F4-2F52-41D9-A0F4-34951F4B8B70}"/>
          </ac:spMkLst>
        </pc:spChg>
        <pc:spChg chg="del mod">
          <ac:chgData name="Alicia Duhne" userId="6c929376669db7a4" providerId="LiveId" clId="{81D7A1F7-1582-4C81-8A13-1FB6D6C4EE4B}" dt="2018-06-08T23:21:26.740" v="50" actId="478"/>
          <ac:spMkLst>
            <pc:docMk/>
            <pc:sldMk cId="0" sldId="257"/>
            <ac:spMk id="41" creationId="{70C86BED-BE35-43BD-9ED2-B30954A1F2E8}"/>
          </ac:spMkLst>
        </pc:spChg>
        <pc:picChg chg="mod">
          <ac:chgData name="Alicia Duhne" userId="6c929376669db7a4" providerId="LiveId" clId="{81D7A1F7-1582-4C81-8A13-1FB6D6C4EE4B}" dt="2018-06-08T23:18:45.869" v="35" actId="1076"/>
          <ac:picMkLst>
            <pc:docMk/>
            <pc:sldMk cId="0" sldId="257"/>
            <ac:picMk id="3" creationId="{D4B70CC1-A0D1-49AF-99EE-50C4CB9A4493}"/>
          </ac:picMkLst>
        </pc:picChg>
        <pc:picChg chg="add del mod">
          <ac:chgData name="Alicia Duhne" userId="6c929376669db7a4" providerId="LiveId" clId="{81D7A1F7-1582-4C81-8A13-1FB6D6C4EE4B}" dt="2018-06-08T23:16:51.488" v="29" actId="20577"/>
          <ac:picMkLst>
            <pc:docMk/>
            <pc:sldMk cId="0" sldId="257"/>
            <ac:picMk id="34" creationId="{C1BE32AA-14BF-4DDA-AEE7-47C95434A96C}"/>
          </ac:picMkLst>
        </pc:picChg>
      </pc:sldChg>
      <pc:sldChg chg="modSp">
        <pc:chgData name="Alicia Duhne" userId="6c929376669db7a4" providerId="LiveId" clId="{81D7A1F7-1582-4C81-8A13-1FB6D6C4EE4B}" dt="2018-06-08T23:20:17.626" v="48" actId="20577"/>
        <pc:sldMkLst>
          <pc:docMk/>
          <pc:sldMk cId="404440744" sldId="258"/>
        </pc:sldMkLst>
        <pc:spChg chg="mod">
          <ac:chgData name="Alicia Duhne" userId="6c929376669db7a4" providerId="LiveId" clId="{81D7A1F7-1582-4C81-8A13-1FB6D6C4EE4B}" dt="2018-06-08T23:20:17.626" v="48" actId="20577"/>
          <ac:spMkLst>
            <pc:docMk/>
            <pc:sldMk cId="404440744" sldId="258"/>
            <ac:spMk id="32" creationId="{3A08313E-A205-4335-B8E3-EC82B2A915AB}"/>
          </ac:spMkLst>
        </pc:spChg>
      </pc:sldChg>
      <pc:sldChg chg="modSp">
        <pc:chgData name="Alicia Duhne" userId="6c929376669db7a4" providerId="LiveId" clId="{81D7A1F7-1582-4C81-8A13-1FB6D6C4EE4B}" dt="2018-06-09T23:06:08.268" v="71" actId="20577"/>
        <pc:sldMkLst>
          <pc:docMk/>
          <pc:sldMk cId="0" sldId="259"/>
        </pc:sldMkLst>
        <pc:graphicFrameChg chg="mod">
          <ac:chgData name="Alicia Duhne" userId="6c929376669db7a4" providerId="LiveId" clId="{81D7A1F7-1582-4C81-8A13-1FB6D6C4EE4B}" dt="2018-06-09T23:06:08.268" v="71" actId="20577"/>
          <ac:graphicFrameMkLst>
            <pc:docMk/>
            <pc:sldMk cId="0" sldId="259"/>
            <ac:graphicFrameMk id="35" creationId="{5CE51C9C-C2E2-4690-9520-5BE014A88680}"/>
          </ac:graphicFrameMkLst>
        </pc:graphicFrameChg>
      </pc:sldChg>
      <pc:sldChg chg="modSp ord">
        <pc:chgData name="Alicia Duhne" userId="6c929376669db7a4" providerId="LiveId" clId="{81D7A1F7-1582-4C81-8A13-1FB6D6C4EE4B}" dt="2018-06-09T23:45:09.995" v="88" actId="20577"/>
        <pc:sldMkLst>
          <pc:docMk/>
          <pc:sldMk cId="3535135816" sldId="296"/>
        </pc:sldMkLst>
        <pc:spChg chg="mod">
          <ac:chgData name="Alicia Duhne" userId="6c929376669db7a4" providerId="LiveId" clId="{81D7A1F7-1582-4C81-8A13-1FB6D6C4EE4B}" dt="2018-06-09T23:45:09.995" v="88" actId="20577"/>
          <ac:spMkLst>
            <pc:docMk/>
            <pc:sldMk cId="3535135816" sldId="296"/>
            <ac:spMk id="31" creationId="{A6CE47CB-BC6D-4A20-897A-0FC35F886CA6}"/>
          </ac:spMkLst>
        </pc:spChg>
        <pc:spChg chg="mod">
          <ac:chgData name="Alicia Duhne" userId="6c929376669db7a4" providerId="LiveId" clId="{81D7A1F7-1582-4C81-8A13-1FB6D6C4EE4B}" dt="2018-06-09T23:07:11.842" v="86" actId="20577"/>
          <ac:spMkLst>
            <pc:docMk/>
            <pc:sldMk cId="3535135816" sldId="296"/>
            <ac:spMk id="36" creationId="{67421864-1A19-4CBB-A985-909DE4AA9167}"/>
          </ac:spMkLst>
        </pc:spChg>
      </pc:sldChg>
    </pc:docChg>
  </pc:docChgLst>
  <pc:docChgLst>
    <pc:chgData name="Alicia Duhne" userId="6c929376669db7a4" providerId="LiveId" clId="{6371D75A-571E-4E89-A454-B6753B890A06}"/>
    <pc:docChg chg="custSel delSld modSld">
      <pc:chgData name="Alicia Duhne" userId="6c929376669db7a4" providerId="LiveId" clId="{6371D75A-571E-4E89-A454-B6753B890A06}" dt="2018-06-06T15:56:10.395" v="189" actId="2696"/>
      <pc:docMkLst>
        <pc:docMk/>
      </pc:docMkLst>
      <pc:sldChg chg="modSp">
        <pc:chgData name="Alicia Duhne" userId="6c929376669db7a4" providerId="LiveId" clId="{6371D75A-571E-4E89-A454-B6753B890A06}" dt="2018-06-06T15:53:57.225" v="115" actId="20577"/>
        <pc:sldMkLst>
          <pc:docMk/>
          <pc:sldMk cId="0" sldId="256"/>
        </pc:sldMkLst>
        <pc:spChg chg="mod">
          <ac:chgData name="Alicia Duhne" userId="6c929376669db7a4" providerId="LiveId" clId="{6371D75A-571E-4E89-A454-B6753B890A06}" dt="2018-06-06T15:53:57.225" v="115" actId="20577"/>
          <ac:spMkLst>
            <pc:docMk/>
            <pc:sldMk cId="0" sldId="256"/>
            <ac:spMk id="53" creationId="{00000000-0000-0000-0000-000000000000}"/>
          </ac:spMkLst>
        </pc:spChg>
      </pc:sldChg>
      <pc:sldChg chg="modSp">
        <pc:chgData name="Alicia Duhne" userId="6c929376669db7a4" providerId="LiveId" clId="{6371D75A-571E-4E89-A454-B6753B890A06}" dt="2018-06-06T15:55:09.795" v="187" actId="20577"/>
        <pc:sldMkLst>
          <pc:docMk/>
          <pc:sldMk cId="0" sldId="257"/>
        </pc:sldMkLst>
        <pc:spChg chg="mod">
          <ac:chgData name="Alicia Duhne" userId="6c929376669db7a4" providerId="LiveId" clId="{6371D75A-571E-4E89-A454-B6753B890A06}" dt="2018-06-06T15:54:36.863" v="137" actId="20577"/>
          <ac:spMkLst>
            <pc:docMk/>
            <pc:sldMk cId="0" sldId="257"/>
            <ac:spMk id="40" creationId="{FF5042F4-2F52-41D9-A0F4-34951F4B8B70}"/>
          </ac:spMkLst>
        </pc:spChg>
        <pc:spChg chg="mod">
          <ac:chgData name="Alicia Duhne" userId="6c929376669db7a4" providerId="LiveId" clId="{6371D75A-571E-4E89-A454-B6753B890A06}" dt="2018-06-06T15:55:09.795" v="187" actId="20577"/>
          <ac:spMkLst>
            <pc:docMk/>
            <pc:sldMk cId="0" sldId="257"/>
            <ac:spMk id="41" creationId="{70C86BED-BE35-43BD-9ED2-B30954A1F2E8}"/>
          </ac:spMkLst>
        </pc:spChg>
      </pc:sldChg>
      <pc:sldMasterChg chg="delSldLayout">
        <pc:chgData name="Alicia Duhne" userId="6c929376669db7a4" providerId="LiveId" clId="{6371D75A-571E-4E89-A454-B6753B890A06}" dt="2018-06-06T15:56:10.395" v="189" actId="2696"/>
        <pc:sldMasterMkLst>
          <pc:docMk/>
          <pc:sldMasterMk cId="0" sldId="2147483657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663BA-027C-D84B-8DC0-E234F4F11BEF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35C4-171D-8347-82F8-6D280489A7C5}">
      <dgm:prSet phldrT="[Texto]" custT="1"/>
      <dgm:spPr/>
      <dgm:t>
        <a:bodyPr/>
        <a:lstStyle/>
        <a:p>
          <a:endParaRPr lang="es-ES" sz="1200" dirty="0">
            <a:latin typeface="Sniglet" panose="020B0604020202020204" charset="0"/>
          </a:endParaRPr>
        </a:p>
        <a:p>
          <a:r>
            <a:rPr lang="es-ES" sz="1200" dirty="0">
              <a:latin typeface="Sniglet" panose="020B0604020202020204" charset="0"/>
            </a:rPr>
            <a:t>1. </a:t>
          </a:r>
          <a:r>
            <a:rPr lang="es-ES" sz="1200" dirty="0" err="1" smtClean="0">
              <a:latin typeface="Sniglet" panose="020B0604020202020204" charset="0"/>
            </a:rPr>
            <a:t>What</a:t>
          </a:r>
          <a:r>
            <a:rPr lang="es-ES" sz="1200" dirty="0" smtClean="0">
              <a:latin typeface="Sniglet" panose="020B0604020202020204" charset="0"/>
            </a:rPr>
            <a:t> </a:t>
          </a:r>
          <a:r>
            <a:rPr lang="es-ES" sz="1200" dirty="0" err="1" smtClean="0">
              <a:latin typeface="Sniglet" panose="020B0604020202020204" charset="0"/>
            </a:rPr>
            <a:t>is</a:t>
          </a:r>
          <a:r>
            <a:rPr lang="es-ES" sz="1200" dirty="0" smtClean="0">
              <a:latin typeface="Sniglet" panose="020B0604020202020204" charset="0"/>
            </a:rPr>
            <a:t> </a:t>
          </a:r>
          <a:r>
            <a:rPr lang="es-ES" sz="1200" dirty="0" err="1" smtClean="0">
              <a:latin typeface="Sniglet" panose="020B0604020202020204" charset="0"/>
            </a:rPr>
            <a:t>trafficking</a:t>
          </a:r>
          <a:r>
            <a:rPr lang="es-ES" sz="1200" dirty="0" smtClean="0">
              <a:latin typeface="Sniglet" panose="020B0604020202020204" charset="0"/>
            </a:rPr>
            <a:t>?</a:t>
          </a:r>
          <a:endParaRPr lang="es-ES" sz="1200" dirty="0">
            <a:latin typeface="Sniglet" panose="020B0604020202020204" charset="0"/>
          </a:endParaRPr>
        </a:p>
        <a:p>
          <a:endParaRPr lang="es-ES" sz="1200" dirty="0">
            <a:latin typeface="Sniglet" panose="020B0604020202020204" charset="0"/>
          </a:endParaRPr>
        </a:p>
      </dgm:t>
    </dgm:pt>
    <dgm:pt modelId="{2E5B9E87-8A62-E142-9F98-E2E09D5110BC}" type="sibTrans" cxnId="{14AAFA88-E927-0E4D-B2C8-67AD75CC7911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7F0BC54F-0305-5341-A5C6-1439EC4BDC10}" type="parTrans" cxnId="{14AAFA88-E927-0E4D-B2C8-67AD75CC7911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BB708D93-4F22-8D47-A34F-82B14B78649C}">
      <dgm:prSet phldrT="[Texto]" custT="1"/>
      <dgm:spPr/>
      <dgm:t>
        <a:bodyPr/>
        <a:lstStyle/>
        <a:p>
          <a:r>
            <a:rPr lang="es-ES" sz="1400" dirty="0">
              <a:latin typeface="Sniglet" panose="020B0604020202020204" charset="0"/>
            </a:rPr>
            <a:t>2. </a:t>
          </a:r>
          <a:r>
            <a:rPr lang="es-ES" sz="1400" dirty="0" smtClean="0">
              <a:latin typeface="Sniglet" panose="020B0604020202020204" charset="0"/>
            </a:rPr>
            <a:t>New faces of </a:t>
          </a:r>
          <a:r>
            <a:rPr lang="es-ES" sz="1400" dirty="0" err="1" smtClean="0">
              <a:latin typeface="Sniglet" panose="020B0604020202020204" charset="0"/>
            </a:rPr>
            <a:t>poverty</a:t>
          </a:r>
          <a:r>
            <a:rPr lang="es-ES" sz="1400" dirty="0" smtClean="0">
              <a:latin typeface="Sniglet" panose="020B0604020202020204" charset="0"/>
            </a:rPr>
            <a:t> in </a:t>
          </a:r>
          <a:r>
            <a:rPr lang="es-ES" sz="1400" dirty="0" err="1" smtClean="0">
              <a:latin typeface="Sniglet" panose="020B0604020202020204" charset="0"/>
            </a:rPr>
            <a:t>the</a:t>
          </a:r>
          <a:r>
            <a:rPr lang="es-ES" sz="1400" dirty="0" smtClean="0">
              <a:latin typeface="Sniglet" panose="020B0604020202020204" charset="0"/>
            </a:rPr>
            <a:t> </a:t>
          </a:r>
          <a:r>
            <a:rPr lang="es-ES" sz="1400" dirty="0" err="1" smtClean="0">
              <a:latin typeface="Sniglet" panose="020B0604020202020204" charset="0"/>
            </a:rPr>
            <a:t>world</a:t>
          </a:r>
          <a:endParaRPr lang="es-ES" sz="1400" dirty="0">
            <a:latin typeface="Sniglet" panose="020B0604020202020204" charset="0"/>
          </a:endParaRPr>
        </a:p>
      </dgm:t>
    </dgm:pt>
    <dgm:pt modelId="{418A8419-7985-314D-A279-4ADFD6364E74}" type="sibTrans" cxnId="{F4E1C8AD-6D5A-124C-8501-488C5F991B89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BD4D009F-C098-9544-8E12-C10366DE7F45}" type="parTrans" cxnId="{F4E1C8AD-6D5A-124C-8501-488C5F991B89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F3C9DD8B-E883-AC4B-8FC3-74983FD913C8}">
      <dgm:prSet phldrT="[Texto]" custT="1"/>
      <dgm:spPr/>
      <dgm:t>
        <a:bodyPr/>
        <a:lstStyle/>
        <a:p>
          <a:r>
            <a:rPr lang="es-ES" sz="1600" dirty="0">
              <a:latin typeface="Sniglet" panose="020B0604020202020204" charset="0"/>
            </a:rPr>
            <a:t>3. </a:t>
          </a:r>
          <a:r>
            <a:rPr lang="es-ES" sz="1600" dirty="0" err="1" smtClean="0">
              <a:latin typeface="Sniglet" panose="020B0604020202020204" charset="0"/>
            </a:rPr>
            <a:t>Migrant</a:t>
          </a:r>
          <a:r>
            <a:rPr lang="es-ES" sz="1600" dirty="0" smtClean="0">
              <a:latin typeface="Sniglet" panose="020B0604020202020204" charset="0"/>
            </a:rPr>
            <a:t> </a:t>
          </a:r>
          <a:r>
            <a:rPr lang="es-ES" sz="1600" dirty="0" err="1" smtClean="0">
              <a:latin typeface="Sniglet" panose="020B0604020202020204" charset="0"/>
            </a:rPr>
            <a:t>smuggling</a:t>
          </a:r>
          <a:endParaRPr lang="es-ES" sz="1600" dirty="0">
            <a:latin typeface="Sniglet" panose="020B0604020202020204" charset="0"/>
          </a:endParaRPr>
        </a:p>
      </dgm:t>
    </dgm:pt>
    <dgm:pt modelId="{C4DA3BF4-D530-2D41-9302-DEBEF8A51837}" type="sibTrans" cxnId="{08E37C24-BA40-7241-84FF-7713A58FB9C9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BE9A17E0-43EA-CB4F-88A5-33711AFD14EB}" type="parTrans" cxnId="{08E37C24-BA40-7241-84FF-7713A58FB9C9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7BD432BA-805B-9D4F-B181-AC009986C171}">
      <dgm:prSet phldrT="[Texto]" custT="1"/>
      <dgm:spPr/>
      <dgm:t>
        <a:bodyPr/>
        <a:lstStyle/>
        <a:p>
          <a:r>
            <a:rPr lang="es-ES" sz="1200" dirty="0">
              <a:latin typeface="Sniglet" panose="020B0604020202020204" charset="0"/>
            </a:rPr>
            <a:t>4. </a:t>
          </a:r>
          <a:r>
            <a:rPr lang="es-ES" sz="1200" dirty="0" err="1" smtClean="0">
              <a:latin typeface="Sniglet" panose="020B0604020202020204" charset="0"/>
            </a:rPr>
            <a:t>Situations</a:t>
          </a:r>
          <a:r>
            <a:rPr lang="es-ES" sz="1200" dirty="0" smtClean="0">
              <a:latin typeface="Sniglet" panose="020B0604020202020204" charset="0"/>
            </a:rPr>
            <a:t> of </a:t>
          </a:r>
          <a:r>
            <a:rPr lang="es-ES" sz="1200" dirty="0" err="1" smtClean="0">
              <a:latin typeface="Sniglet" panose="020B0604020202020204" charset="0"/>
            </a:rPr>
            <a:t>vulnerability</a:t>
          </a:r>
          <a:r>
            <a:rPr lang="es-ES" sz="1200" dirty="0" smtClean="0">
              <a:latin typeface="Sniglet" panose="020B0604020202020204" charset="0"/>
            </a:rPr>
            <a:t> in human </a:t>
          </a:r>
          <a:r>
            <a:rPr lang="es-ES" sz="1200" dirty="0" err="1" smtClean="0">
              <a:latin typeface="Sniglet" panose="020B0604020202020204" charset="0"/>
            </a:rPr>
            <a:t>mobility</a:t>
          </a:r>
          <a:endParaRPr lang="es-ES" sz="1200" dirty="0">
            <a:latin typeface="Sniglet" panose="020B0604020202020204" charset="0"/>
          </a:endParaRPr>
        </a:p>
      </dgm:t>
    </dgm:pt>
    <dgm:pt modelId="{29210481-1DDC-1E4C-B53D-8FDC9276941F}" type="sibTrans" cxnId="{0F6C18C8-B685-BC42-82F8-FC7E3FFC3DE4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06B7E6C2-2CCE-A546-81D3-CA0A464CA408}" type="parTrans" cxnId="{0F6C18C8-B685-BC42-82F8-FC7E3FFC3DE4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06DA1ADF-E5E4-BA46-9E5F-D6741F0521FC}">
      <dgm:prSet phldrT="[Texto]" custT="1"/>
      <dgm:spPr/>
      <dgm:t>
        <a:bodyPr/>
        <a:lstStyle/>
        <a:p>
          <a:r>
            <a:rPr lang="es-ES" sz="1200" dirty="0">
              <a:latin typeface="Sniglet" panose="020B0604020202020204" charset="0"/>
            </a:rPr>
            <a:t>5. </a:t>
          </a:r>
          <a:r>
            <a:rPr lang="es-ES" sz="1200" dirty="0" err="1" smtClean="0">
              <a:latin typeface="Sniglet" panose="020B0604020202020204" charset="0"/>
            </a:rPr>
            <a:t>Deficiencies</a:t>
          </a:r>
          <a:r>
            <a:rPr lang="es-ES" sz="1200" dirty="0" smtClean="0">
              <a:latin typeface="Sniglet" panose="020B0604020202020204" charset="0"/>
            </a:rPr>
            <a:t> as </a:t>
          </a:r>
          <a:r>
            <a:rPr lang="es-ES" sz="1200" dirty="0" err="1" smtClean="0">
              <a:latin typeface="Sniglet" panose="020B0604020202020204" charset="0"/>
            </a:rPr>
            <a:t>risk</a:t>
          </a:r>
          <a:r>
            <a:rPr lang="es-ES" sz="1200" dirty="0" smtClean="0">
              <a:latin typeface="Sniglet" panose="020B0604020202020204" charset="0"/>
            </a:rPr>
            <a:t> </a:t>
          </a:r>
          <a:r>
            <a:rPr lang="es-ES" sz="1200" dirty="0" err="1" smtClean="0">
              <a:latin typeface="Sniglet" panose="020B0604020202020204" charset="0"/>
            </a:rPr>
            <a:t>factors</a:t>
          </a:r>
          <a:endParaRPr lang="es-ES" sz="1200" dirty="0">
            <a:latin typeface="Sniglet" panose="020B0604020202020204" charset="0"/>
          </a:endParaRPr>
        </a:p>
      </dgm:t>
    </dgm:pt>
    <dgm:pt modelId="{96D8B77B-5523-EC4B-BA5E-1BA6BC2C0236}" type="sibTrans" cxnId="{36B65E2C-F5B6-DA4E-97FF-3FE409F71199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1BCB12F9-8FA1-CD45-8F3B-F756ADE41C10}" type="parTrans" cxnId="{36B65E2C-F5B6-DA4E-97FF-3FE409F71199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471103D4-181A-A846-B937-27AAAF663903}">
      <dgm:prSet phldrT="[Texto]" custT="1"/>
      <dgm:spPr/>
      <dgm:t>
        <a:bodyPr/>
        <a:lstStyle/>
        <a:p>
          <a:r>
            <a:rPr lang="es-ES" sz="1050" dirty="0" smtClean="0">
              <a:latin typeface="Sniglet" panose="020B0604020202020204" charset="0"/>
            </a:rPr>
            <a:t>6. Social </a:t>
          </a:r>
          <a:r>
            <a:rPr lang="es-ES" sz="1050" dirty="0" err="1" smtClean="0">
              <a:latin typeface="Sniglet" panose="020B0604020202020204" charset="0"/>
            </a:rPr>
            <a:t>representations</a:t>
          </a:r>
          <a:r>
            <a:rPr lang="es-ES" sz="1050" dirty="0" smtClean="0">
              <a:latin typeface="Sniglet" panose="020B0604020202020204" charset="0"/>
            </a:rPr>
            <a:t> </a:t>
          </a:r>
          <a:r>
            <a:rPr lang="es-ES" sz="1050" dirty="0" err="1" smtClean="0">
              <a:latin typeface="Sniglet" panose="020B0604020202020204" charset="0"/>
            </a:rPr>
            <a:t>that</a:t>
          </a:r>
          <a:r>
            <a:rPr lang="es-ES" sz="1050" dirty="0" smtClean="0">
              <a:latin typeface="Sniglet" panose="020B0604020202020204" charset="0"/>
            </a:rPr>
            <a:t> </a:t>
          </a:r>
          <a:r>
            <a:rPr lang="es-ES" sz="1050" dirty="0" err="1" smtClean="0">
              <a:latin typeface="Sniglet" panose="020B0604020202020204" charset="0"/>
            </a:rPr>
            <a:t>legitimise</a:t>
          </a:r>
          <a:r>
            <a:rPr lang="es-ES" sz="1050" dirty="0" smtClean="0">
              <a:latin typeface="Sniglet" panose="020B0604020202020204" charset="0"/>
            </a:rPr>
            <a:t> </a:t>
          </a:r>
          <a:r>
            <a:rPr lang="es-ES" sz="1050" dirty="0" err="1" smtClean="0">
              <a:latin typeface="Sniglet" panose="020B0604020202020204" charset="0"/>
            </a:rPr>
            <a:t>trafficking</a:t>
          </a:r>
          <a:r>
            <a:rPr lang="es-ES" sz="1050" dirty="0" smtClean="0">
              <a:latin typeface="Sniglet" panose="020B0604020202020204" charset="0"/>
            </a:rPr>
            <a:t> and </a:t>
          </a:r>
          <a:r>
            <a:rPr lang="es-ES" sz="1050" dirty="0" err="1" smtClean="0">
              <a:latin typeface="Sniglet" panose="020B0604020202020204" charset="0"/>
            </a:rPr>
            <a:t>smuggling</a:t>
          </a:r>
          <a:endParaRPr lang="es-ES" sz="1050" dirty="0">
            <a:latin typeface="Sniglet" panose="020B0604020202020204" charset="0"/>
          </a:endParaRPr>
        </a:p>
      </dgm:t>
    </dgm:pt>
    <dgm:pt modelId="{670A41AC-17F5-0C44-ACA7-8EFFDCE8C617}" type="sibTrans" cxnId="{829D576F-8613-364D-A0AD-4A127C696EF8}">
      <dgm:prSet custT="1"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241A695E-4C24-7E40-9F8E-E8CC627A6739}" type="parTrans" cxnId="{829D576F-8613-364D-A0AD-4A127C696EF8}">
      <dgm:prSet/>
      <dgm:spPr/>
      <dgm:t>
        <a:bodyPr/>
        <a:lstStyle/>
        <a:p>
          <a:endParaRPr lang="es-ES" sz="1100">
            <a:latin typeface="Sniglet" panose="020B0604020202020204" charset="0"/>
          </a:endParaRPr>
        </a:p>
      </dgm:t>
    </dgm:pt>
    <dgm:pt modelId="{489845AD-FE68-3C4C-973C-260898E80DE3}" type="pres">
      <dgm:prSet presAssocID="{48F663BA-027C-D84B-8DC0-E234F4F11B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A162FC-BF00-B143-97DA-497847C7E7BE}" type="pres">
      <dgm:prSet presAssocID="{710435C4-171D-8347-82F8-6D280489A7C5}" presName="node" presStyleLbl="node1" presStyleIdx="0" presStyleCnt="6" custScaleX="132783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0168C6-E9AA-5F42-B405-85E6B6F07591}" type="pres">
      <dgm:prSet presAssocID="{2E5B9E87-8A62-E142-9F98-E2E09D5110BC}" presName="sibTrans" presStyleLbl="sibTrans2D1" presStyleIdx="0" presStyleCnt="6"/>
      <dgm:spPr/>
      <dgm:t>
        <a:bodyPr/>
        <a:lstStyle/>
        <a:p>
          <a:endParaRPr lang="fr-FR"/>
        </a:p>
      </dgm:t>
    </dgm:pt>
    <dgm:pt modelId="{F41D0E34-F82F-B440-A056-1A432E1DB49B}" type="pres">
      <dgm:prSet presAssocID="{2E5B9E87-8A62-E142-9F98-E2E09D5110BC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4937BB18-3A26-8744-961F-E452A123EA22}" type="pres">
      <dgm:prSet presAssocID="{BB708D93-4F22-8D47-A34F-82B14B78649C}" presName="node" presStyleLbl="node1" presStyleIdx="1" presStyleCnt="6" custScaleX="132783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AED458-0991-854F-9D89-C0BEEF4BFBCC}" type="pres">
      <dgm:prSet presAssocID="{418A8419-7985-314D-A279-4ADFD6364E74}" presName="sibTrans" presStyleLbl="sibTrans2D1" presStyleIdx="1" presStyleCnt="6"/>
      <dgm:spPr/>
      <dgm:t>
        <a:bodyPr/>
        <a:lstStyle/>
        <a:p>
          <a:endParaRPr lang="fr-FR"/>
        </a:p>
      </dgm:t>
    </dgm:pt>
    <dgm:pt modelId="{2556103A-19D5-9B48-9D69-FCB01895C562}" type="pres">
      <dgm:prSet presAssocID="{418A8419-7985-314D-A279-4ADFD6364E74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D1BF9429-14C6-6E4D-81E5-4AF9B5EC6DF7}" type="pres">
      <dgm:prSet presAssocID="{F3C9DD8B-E883-AC4B-8FC3-74983FD913C8}" presName="node" presStyleLbl="node1" presStyleIdx="2" presStyleCnt="6" custScaleX="132783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A1445-B148-C244-8BCE-152E4A489A95}" type="pres">
      <dgm:prSet presAssocID="{C4DA3BF4-D530-2D41-9302-DEBEF8A51837}" presName="sibTrans" presStyleLbl="sibTrans2D1" presStyleIdx="2" presStyleCnt="6"/>
      <dgm:spPr/>
      <dgm:t>
        <a:bodyPr/>
        <a:lstStyle/>
        <a:p>
          <a:endParaRPr lang="fr-FR"/>
        </a:p>
      </dgm:t>
    </dgm:pt>
    <dgm:pt modelId="{7E1B9E58-8248-8342-96F6-EFDE9C5B8CF2}" type="pres">
      <dgm:prSet presAssocID="{C4DA3BF4-D530-2D41-9302-DEBEF8A51837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C769C151-17A2-6248-A63C-25BA8E52039D}" type="pres">
      <dgm:prSet presAssocID="{7BD432BA-805B-9D4F-B181-AC009986C171}" presName="node" presStyleLbl="node1" presStyleIdx="3" presStyleCnt="6" custScaleX="140145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EA0574-B227-4D43-9C1D-132E1CEFC0CF}" type="pres">
      <dgm:prSet presAssocID="{29210481-1DDC-1E4C-B53D-8FDC9276941F}" presName="sibTrans" presStyleLbl="sibTrans2D1" presStyleIdx="3" presStyleCnt="6"/>
      <dgm:spPr/>
      <dgm:t>
        <a:bodyPr/>
        <a:lstStyle/>
        <a:p>
          <a:endParaRPr lang="fr-FR"/>
        </a:p>
      </dgm:t>
    </dgm:pt>
    <dgm:pt modelId="{61B481C2-7067-E447-AF89-C803FC8B76FA}" type="pres">
      <dgm:prSet presAssocID="{29210481-1DDC-1E4C-B53D-8FDC9276941F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BC5DA57E-0864-1D4C-9ED7-12DC5F92E562}" type="pres">
      <dgm:prSet presAssocID="{06DA1ADF-E5E4-BA46-9E5F-D6741F0521FC}" presName="node" presStyleLbl="node1" presStyleIdx="4" presStyleCnt="6" custScaleX="132783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913A05-8E2D-7C42-BFDE-437D289001DA}" type="pres">
      <dgm:prSet presAssocID="{96D8B77B-5523-EC4B-BA5E-1BA6BC2C0236}" presName="sibTrans" presStyleLbl="sibTrans2D1" presStyleIdx="4" presStyleCnt="6"/>
      <dgm:spPr/>
      <dgm:t>
        <a:bodyPr/>
        <a:lstStyle/>
        <a:p>
          <a:endParaRPr lang="fr-FR"/>
        </a:p>
      </dgm:t>
    </dgm:pt>
    <dgm:pt modelId="{05372AE9-BC7B-6B40-A8B2-FAADA17AC9D5}" type="pres">
      <dgm:prSet presAssocID="{96D8B77B-5523-EC4B-BA5E-1BA6BC2C0236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3E4B54A7-BCC8-7748-A082-E33D19E5B421}" type="pres">
      <dgm:prSet presAssocID="{471103D4-181A-A846-B937-27AAAF663903}" presName="node" presStyleLbl="node1" presStyleIdx="5" presStyleCnt="6" custScaleX="132783" custScaleY="1091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ADA552-B79E-F84A-AB82-E5D39DB05530}" type="pres">
      <dgm:prSet presAssocID="{670A41AC-17F5-0C44-ACA7-8EFFDCE8C617}" presName="sibTrans" presStyleLbl="sibTrans2D1" presStyleIdx="5" presStyleCnt="6"/>
      <dgm:spPr/>
      <dgm:t>
        <a:bodyPr/>
        <a:lstStyle/>
        <a:p>
          <a:endParaRPr lang="fr-FR"/>
        </a:p>
      </dgm:t>
    </dgm:pt>
    <dgm:pt modelId="{E3F0A3A3-C07F-C347-B7D3-49299734E5D4}" type="pres">
      <dgm:prSet presAssocID="{670A41AC-17F5-0C44-ACA7-8EFFDCE8C617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1EC193C3-79AF-9449-91DC-D5D05E936788}" type="presOf" srcId="{96D8B77B-5523-EC4B-BA5E-1BA6BC2C0236}" destId="{05372AE9-BC7B-6B40-A8B2-FAADA17AC9D5}" srcOrd="1" destOrd="0" presId="urn:microsoft.com/office/officeart/2005/8/layout/cycle2"/>
    <dgm:cxn modelId="{473875C7-BC06-744E-B27D-6155D1DE4829}" type="presOf" srcId="{C4DA3BF4-D530-2D41-9302-DEBEF8A51837}" destId="{7E1B9E58-8248-8342-96F6-EFDE9C5B8CF2}" srcOrd="1" destOrd="0" presId="urn:microsoft.com/office/officeart/2005/8/layout/cycle2"/>
    <dgm:cxn modelId="{1858BA06-8A2F-D64E-81FB-263A80DCCEDE}" type="presOf" srcId="{471103D4-181A-A846-B937-27AAAF663903}" destId="{3E4B54A7-BCC8-7748-A082-E33D19E5B421}" srcOrd="0" destOrd="0" presId="urn:microsoft.com/office/officeart/2005/8/layout/cycle2"/>
    <dgm:cxn modelId="{3F921233-0DD6-AA45-A243-3DB4BD722FFB}" type="presOf" srcId="{710435C4-171D-8347-82F8-6D280489A7C5}" destId="{D6A162FC-BF00-B143-97DA-497847C7E7BE}" srcOrd="0" destOrd="0" presId="urn:microsoft.com/office/officeart/2005/8/layout/cycle2"/>
    <dgm:cxn modelId="{86006EB8-3C19-5A41-A145-DE17745773EB}" type="presOf" srcId="{96D8B77B-5523-EC4B-BA5E-1BA6BC2C0236}" destId="{5D913A05-8E2D-7C42-BFDE-437D289001DA}" srcOrd="0" destOrd="0" presId="urn:microsoft.com/office/officeart/2005/8/layout/cycle2"/>
    <dgm:cxn modelId="{F4E1C8AD-6D5A-124C-8501-488C5F991B89}" srcId="{48F663BA-027C-D84B-8DC0-E234F4F11BEF}" destId="{BB708D93-4F22-8D47-A34F-82B14B78649C}" srcOrd="1" destOrd="0" parTransId="{BD4D009F-C098-9544-8E12-C10366DE7F45}" sibTransId="{418A8419-7985-314D-A279-4ADFD6364E74}"/>
    <dgm:cxn modelId="{212AD2E6-2A5B-A143-ADFA-7CE11C5C4BEE}" type="presOf" srcId="{670A41AC-17F5-0C44-ACA7-8EFFDCE8C617}" destId="{E3F0A3A3-C07F-C347-B7D3-49299734E5D4}" srcOrd="1" destOrd="0" presId="urn:microsoft.com/office/officeart/2005/8/layout/cycle2"/>
    <dgm:cxn modelId="{259A4D99-4EB4-FF4C-861A-F62C4DC62CBE}" type="presOf" srcId="{06DA1ADF-E5E4-BA46-9E5F-D6741F0521FC}" destId="{BC5DA57E-0864-1D4C-9ED7-12DC5F92E562}" srcOrd="0" destOrd="0" presId="urn:microsoft.com/office/officeart/2005/8/layout/cycle2"/>
    <dgm:cxn modelId="{BAF5D55C-9E91-114E-B0BB-9D125B9BB92F}" type="presOf" srcId="{2E5B9E87-8A62-E142-9F98-E2E09D5110BC}" destId="{F41D0E34-F82F-B440-A056-1A432E1DB49B}" srcOrd="1" destOrd="0" presId="urn:microsoft.com/office/officeart/2005/8/layout/cycle2"/>
    <dgm:cxn modelId="{481945A0-986A-0D41-9D40-1196975C4DCD}" type="presOf" srcId="{BB708D93-4F22-8D47-A34F-82B14B78649C}" destId="{4937BB18-3A26-8744-961F-E452A123EA22}" srcOrd="0" destOrd="0" presId="urn:microsoft.com/office/officeart/2005/8/layout/cycle2"/>
    <dgm:cxn modelId="{36B65E2C-F5B6-DA4E-97FF-3FE409F71199}" srcId="{48F663BA-027C-D84B-8DC0-E234F4F11BEF}" destId="{06DA1ADF-E5E4-BA46-9E5F-D6741F0521FC}" srcOrd="4" destOrd="0" parTransId="{1BCB12F9-8FA1-CD45-8F3B-F756ADE41C10}" sibTransId="{96D8B77B-5523-EC4B-BA5E-1BA6BC2C0236}"/>
    <dgm:cxn modelId="{5E9DC36C-9714-9245-B17D-BDE3E1412333}" type="presOf" srcId="{29210481-1DDC-1E4C-B53D-8FDC9276941F}" destId="{5BEA0574-B227-4D43-9C1D-132E1CEFC0CF}" srcOrd="0" destOrd="0" presId="urn:microsoft.com/office/officeart/2005/8/layout/cycle2"/>
    <dgm:cxn modelId="{6BCE8037-308B-204A-8D45-4D6E223BB30B}" type="presOf" srcId="{C4DA3BF4-D530-2D41-9302-DEBEF8A51837}" destId="{F62A1445-B148-C244-8BCE-152E4A489A95}" srcOrd="0" destOrd="0" presId="urn:microsoft.com/office/officeart/2005/8/layout/cycle2"/>
    <dgm:cxn modelId="{739625A1-99F0-9D4E-858C-38E856693A35}" type="presOf" srcId="{F3C9DD8B-E883-AC4B-8FC3-74983FD913C8}" destId="{D1BF9429-14C6-6E4D-81E5-4AF9B5EC6DF7}" srcOrd="0" destOrd="0" presId="urn:microsoft.com/office/officeart/2005/8/layout/cycle2"/>
    <dgm:cxn modelId="{E082438E-703F-A144-8082-B544FE05D273}" type="presOf" srcId="{7BD432BA-805B-9D4F-B181-AC009986C171}" destId="{C769C151-17A2-6248-A63C-25BA8E52039D}" srcOrd="0" destOrd="0" presId="urn:microsoft.com/office/officeart/2005/8/layout/cycle2"/>
    <dgm:cxn modelId="{14AAFA88-E927-0E4D-B2C8-67AD75CC7911}" srcId="{48F663BA-027C-D84B-8DC0-E234F4F11BEF}" destId="{710435C4-171D-8347-82F8-6D280489A7C5}" srcOrd="0" destOrd="0" parTransId="{7F0BC54F-0305-5341-A5C6-1439EC4BDC10}" sibTransId="{2E5B9E87-8A62-E142-9F98-E2E09D5110BC}"/>
    <dgm:cxn modelId="{DF9EA8B6-19E7-8841-80AF-A86506257A53}" type="presOf" srcId="{418A8419-7985-314D-A279-4ADFD6364E74}" destId="{2556103A-19D5-9B48-9D69-FCB01895C562}" srcOrd="1" destOrd="0" presId="urn:microsoft.com/office/officeart/2005/8/layout/cycle2"/>
    <dgm:cxn modelId="{A3888BCE-26ED-684A-9E0D-78B612C484D7}" type="presOf" srcId="{29210481-1DDC-1E4C-B53D-8FDC9276941F}" destId="{61B481C2-7067-E447-AF89-C803FC8B76FA}" srcOrd="1" destOrd="0" presId="urn:microsoft.com/office/officeart/2005/8/layout/cycle2"/>
    <dgm:cxn modelId="{5701A569-2743-6D44-920F-D0CC4648C2AE}" type="presOf" srcId="{2E5B9E87-8A62-E142-9F98-E2E09D5110BC}" destId="{E70168C6-E9AA-5F42-B405-85E6B6F07591}" srcOrd="0" destOrd="0" presId="urn:microsoft.com/office/officeart/2005/8/layout/cycle2"/>
    <dgm:cxn modelId="{08E37C24-BA40-7241-84FF-7713A58FB9C9}" srcId="{48F663BA-027C-D84B-8DC0-E234F4F11BEF}" destId="{F3C9DD8B-E883-AC4B-8FC3-74983FD913C8}" srcOrd="2" destOrd="0" parTransId="{BE9A17E0-43EA-CB4F-88A5-33711AFD14EB}" sibTransId="{C4DA3BF4-D530-2D41-9302-DEBEF8A51837}"/>
    <dgm:cxn modelId="{C4DD8753-D2AC-794F-ADA9-DA326CB39599}" type="presOf" srcId="{418A8419-7985-314D-A279-4ADFD6364E74}" destId="{87AED458-0991-854F-9D89-C0BEEF4BFBCC}" srcOrd="0" destOrd="0" presId="urn:microsoft.com/office/officeart/2005/8/layout/cycle2"/>
    <dgm:cxn modelId="{8746DD46-93A1-0A4E-BB8A-9D3DB8597250}" type="presOf" srcId="{670A41AC-17F5-0C44-ACA7-8EFFDCE8C617}" destId="{B3ADA552-B79E-F84A-AB82-E5D39DB05530}" srcOrd="0" destOrd="0" presId="urn:microsoft.com/office/officeart/2005/8/layout/cycle2"/>
    <dgm:cxn modelId="{0F6C18C8-B685-BC42-82F8-FC7E3FFC3DE4}" srcId="{48F663BA-027C-D84B-8DC0-E234F4F11BEF}" destId="{7BD432BA-805B-9D4F-B181-AC009986C171}" srcOrd="3" destOrd="0" parTransId="{06B7E6C2-2CCE-A546-81D3-CA0A464CA408}" sibTransId="{29210481-1DDC-1E4C-B53D-8FDC9276941F}"/>
    <dgm:cxn modelId="{F0B1D47B-E926-CA42-A477-0F42EE2EB569}" type="presOf" srcId="{48F663BA-027C-D84B-8DC0-E234F4F11BEF}" destId="{489845AD-FE68-3C4C-973C-260898E80DE3}" srcOrd="0" destOrd="0" presId="urn:microsoft.com/office/officeart/2005/8/layout/cycle2"/>
    <dgm:cxn modelId="{829D576F-8613-364D-A0AD-4A127C696EF8}" srcId="{48F663BA-027C-D84B-8DC0-E234F4F11BEF}" destId="{471103D4-181A-A846-B937-27AAAF663903}" srcOrd="5" destOrd="0" parTransId="{241A695E-4C24-7E40-9F8E-E8CC627A6739}" sibTransId="{670A41AC-17F5-0C44-ACA7-8EFFDCE8C617}"/>
    <dgm:cxn modelId="{6C60ADC9-E90C-A548-9B5E-99D618091F61}" type="presParOf" srcId="{489845AD-FE68-3C4C-973C-260898E80DE3}" destId="{D6A162FC-BF00-B143-97DA-497847C7E7BE}" srcOrd="0" destOrd="0" presId="urn:microsoft.com/office/officeart/2005/8/layout/cycle2"/>
    <dgm:cxn modelId="{1C3AD3FC-1906-E94C-8C25-9DD8EA940248}" type="presParOf" srcId="{489845AD-FE68-3C4C-973C-260898E80DE3}" destId="{E70168C6-E9AA-5F42-B405-85E6B6F07591}" srcOrd="1" destOrd="0" presId="urn:microsoft.com/office/officeart/2005/8/layout/cycle2"/>
    <dgm:cxn modelId="{8412C25B-1616-2B4B-930C-71F9FA5821A7}" type="presParOf" srcId="{E70168C6-E9AA-5F42-B405-85E6B6F07591}" destId="{F41D0E34-F82F-B440-A056-1A432E1DB49B}" srcOrd="0" destOrd="0" presId="urn:microsoft.com/office/officeart/2005/8/layout/cycle2"/>
    <dgm:cxn modelId="{5E675FC3-EA1C-0D49-8210-15CD40B30340}" type="presParOf" srcId="{489845AD-FE68-3C4C-973C-260898E80DE3}" destId="{4937BB18-3A26-8744-961F-E452A123EA22}" srcOrd="2" destOrd="0" presId="urn:microsoft.com/office/officeart/2005/8/layout/cycle2"/>
    <dgm:cxn modelId="{B1B2A3AA-4AC2-9946-ACA8-490E8CC77899}" type="presParOf" srcId="{489845AD-FE68-3C4C-973C-260898E80DE3}" destId="{87AED458-0991-854F-9D89-C0BEEF4BFBCC}" srcOrd="3" destOrd="0" presId="urn:microsoft.com/office/officeart/2005/8/layout/cycle2"/>
    <dgm:cxn modelId="{CDBBEDA9-DC16-7D4B-8736-0B730684447A}" type="presParOf" srcId="{87AED458-0991-854F-9D89-C0BEEF4BFBCC}" destId="{2556103A-19D5-9B48-9D69-FCB01895C562}" srcOrd="0" destOrd="0" presId="urn:microsoft.com/office/officeart/2005/8/layout/cycle2"/>
    <dgm:cxn modelId="{3FDE96DB-5C7A-1A48-99B1-BE1B5371C4EC}" type="presParOf" srcId="{489845AD-FE68-3C4C-973C-260898E80DE3}" destId="{D1BF9429-14C6-6E4D-81E5-4AF9B5EC6DF7}" srcOrd="4" destOrd="0" presId="urn:microsoft.com/office/officeart/2005/8/layout/cycle2"/>
    <dgm:cxn modelId="{C9996BA6-9323-B746-BC7C-7FEE9F43AD85}" type="presParOf" srcId="{489845AD-FE68-3C4C-973C-260898E80DE3}" destId="{F62A1445-B148-C244-8BCE-152E4A489A95}" srcOrd="5" destOrd="0" presId="urn:microsoft.com/office/officeart/2005/8/layout/cycle2"/>
    <dgm:cxn modelId="{372A7D2E-1328-0D41-8F24-66204B44E479}" type="presParOf" srcId="{F62A1445-B148-C244-8BCE-152E4A489A95}" destId="{7E1B9E58-8248-8342-96F6-EFDE9C5B8CF2}" srcOrd="0" destOrd="0" presId="urn:microsoft.com/office/officeart/2005/8/layout/cycle2"/>
    <dgm:cxn modelId="{2D9040C3-34EF-6A40-AE40-7D6D35FD6BF8}" type="presParOf" srcId="{489845AD-FE68-3C4C-973C-260898E80DE3}" destId="{C769C151-17A2-6248-A63C-25BA8E52039D}" srcOrd="6" destOrd="0" presId="urn:microsoft.com/office/officeart/2005/8/layout/cycle2"/>
    <dgm:cxn modelId="{BE5776F8-2514-6044-BB6D-D2193A89AC25}" type="presParOf" srcId="{489845AD-FE68-3C4C-973C-260898E80DE3}" destId="{5BEA0574-B227-4D43-9C1D-132E1CEFC0CF}" srcOrd="7" destOrd="0" presId="urn:microsoft.com/office/officeart/2005/8/layout/cycle2"/>
    <dgm:cxn modelId="{5C78561F-E02C-244B-918E-34CF0890EC50}" type="presParOf" srcId="{5BEA0574-B227-4D43-9C1D-132E1CEFC0CF}" destId="{61B481C2-7067-E447-AF89-C803FC8B76FA}" srcOrd="0" destOrd="0" presId="urn:microsoft.com/office/officeart/2005/8/layout/cycle2"/>
    <dgm:cxn modelId="{15F171C7-4605-3E4E-BC19-AD09422CC391}" type="presParOf" srcId="{489845AD-FE68-3C4C-973C-260898E80DE3}" destId="{BC5DA57E-0864-1D4C-9ED7-12DC5F92E562}" srcOrd="8" destOrd="0" presId="urn:microsoft.com/office/officeart/2005/8/layout/cycle2"/>
    <dgm:cxn modelId="{8806055C-51D2-E749-8C06-D980B3E06383}" type="presParOf" srcId="{489845AD-FE68-3C4C-973C-260898E80DE3}" destId="{5D913A05-8E2D-7C42-BFDE-437D289001DA}" srcOrd="9" destOrd="0" presId="urn:microsoft.com/office/officeart/2005/8/layout/cycle2"/>
    <dgm:cxn modelId="{7A5D1384-4179-664D-9BAC-D570861723C2}" type="presParOf" srcId="{5D913A05-8E2D-7C42-BFDE-437D289001DA}" destId="{05372AE9-BC7B-6B40-A8B2-FAADA17AC9D5}" srcOrd="0" destOrd="0" presId="urn:microsoft.com/office/officeart/2005/8/layout/cycle2"/>
    <dgm:cxn modelId="{DC249D3E-3B70-6A4E-AA09-A52F4B902791}" type="presParOf" srcId="{489845AD-FE68-3C4C-973C-260898E80DE3}" destId="{3E4B54A7-BCC8-7748-A082-E33D19E5B421}" srcOrd="10" destOrd="0" presId="urn:microsoft.com/office/officeart/2005/8/layout/cycle2"/>
    <dgm:cxn modelId="{B43D9FE4-61DC-304F-BCB9-172945178240}" type="presParOf" srcId="{489845AD-FE68-3C4C-973C-260898E80DE3}" destId="{B3ADA552-B79E-F84A-AB82-E5D39DB05530}" srcOrd="11" destOrd="0" presId="urn:microsoft.com/office/officeart/2005/8/layout/cycle2"/>
    <dgm:cxn modelId="{556A0CCF-97A5-A444-A4CE-0001A840B27A}" type="presParOf" srcId="{B3ADA552-B79E-F84A-AB82-E5D39DB05530}" destId="{E3F0A3A3-C07F-C347-B7D3-49299734E5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5A34E-EA45-AD44-86D8-5A3045AA4D66}" type="doc">
      <dgm:prSet loTypeId="urn:microsoft.com/office/officeart/2009/3/layout/StepUpProces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47454A6-F2C7-BA4F-83CB-9F9B4DB8A46B}">
      <dgm:prSet phldrT="[Texto]"/>
      <dgm:spPr/>
      <dgm:t>
        <a:bodyPr/>
        <a:lstStyle/>
        <a:p>
          <a:pPr algn="ctr"/>
          <a:r>
            <a:rPr lang="es-ES" dirty="0" smtClean="0">
              <a:latin typeface="Sniglet" panose="020B0604020202020204" charset="0"/>
            </a:rPr>
            <a:t>GIVE VISIBILITY </a:t>
          </a: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dirty="0" err="1" smtClean="0">
              <a:solidFill>
                <a:srgbClr val="0070C0"/>
              </a:solidFill>
              <a:latin typeface="Sniglet" panose="020B0604020202020204" charset="0"/>
            </a:rPr>
            <a:t>See</a:t>
          </a: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dirty="0">
            <a:solidFill>
              <a:srgbClr val="0070C0"/>
            </a:solidFill>
            <a:latin typeface="Sniglet" panose="020B0604020202020204" charset="0"/>
          </a:endParaRPr>
        </a:p>
      </dgm:t>
    </dgm:pt>
    <dgm:pt modelId="{EA9C4EA5-F2B9-3E4B-BA1D-86AE5E7DBD7E}" type="parTrans" cxnId="{EECEE83C-5223-C149-9046-D3FE70EE5A5A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D9125EAA-A350-694F-8D5F-7920A06E5720}" type="sibTrans" cxnId="{EECEE83C-5223-C149-9046-D3FE70EE5A5A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FE0D31B8-4556-7E43-B574-320B068F28C6}">
      <dgm:prSet phldrT="[Texto]"/>
      <dgm:spPr/>
      <dgm:t>
        <a:bodyPr/>
        <a:lstStyle/>
        <a:p>
          <a:pPr algn="ctr"/>
          <a:r>
            <a:rPr lang="es-ES" dirty="0" smtClean="0">
              <a:latin typeface="Sniglet" panose="020B0604020202020204" charset="0"/>
            </a:rPr>
            <a:t>UNDERSTAND </a:t>
          </a: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dirty="0" err="1" smtClean="0">
              <a:solidFill>
                <a:srgbClr val="0070C0"/>
              </a:solidFill>
              <a:latin typeface="Sniglet" panose="020B0604020202020204" charset="0"/>
            </a:rPr>
            <a:t>Adjudicate</a:t>
          </a: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dirty="0">
            <a:solidFill>
              <a:srgbClr val="0070C0"/>
            </a:solidFill>
            <a:latin typeface="Sniglet" panose="020B0604020202020204" charset="0"/>
          </a:endParaRPr>
        </a:p>
      </dgm:t>
    </dgm:pt>
    <dgm:pt modelId="{E7A1B1C8-522E-4746-9BC8-092E6ED6B991}" type="parTrans" cxnId="{8DEA3498-DF38-D748-817D-99991DF9F5E8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438ED4A1-2168-DA4F-80DB-FE1F63D66A62}" type="sibTrans" cxnId="{8DEA3498-DF38-D748-817D-99991DF9F5E8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155532F5-5B02-1140-B177-5951F33174B8}">
      <dgm:prSet phldrT="[Texto]"/>
      <dgm:spPr/>
      <dgm:t>
        <a:bodyPr/>
        <a:lstStyle/>
        <a:p>
          <a:pPr algn="ctr">
            <a:spcAft>
              <a:spcPts val="0"/>
            </a:spcAft>
          </a:pPr>
          <a:r>
            <a:rPr lang="es-ES" dirty="0" smtClean="0">
              <a:latin typeface="Sniglet" panose="020B0604020202020204" charset="0"/>
            </a:rPr>
            <a:t>REACT</a:t>
          </a:r>
        </a:p>
        <a:p>
          <a:pPr algn="ctr">
            <a:spcAft>
              <a:spcPct val="35000"/>
            </a:spcAft>
          </a:pP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dirty="0" err="1" smtClean="0">
              <a:solidFill>
                <a:srgbClr val="0070C0"/>
              </a:solidFill>
              <a:latin typeface="Sniglet" panose="020B0604020202020204" charset="0"/>
            </a:rPr>
            <a:t>Act</a:t>
          </a:r>
          <a:r>
            <a:rPr lang="es-ES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dirty="0">
            <a:solidFill>
              <a:srgbClr val="0070C0"/>
            </a:solidFill>
            <a:latin typeface="Sniglet" panose="020B0604020202020204" charset="0"/>
          </a:endParaRPr>
        </a:p>
      </dgm:t>
    </dgm:pt>
    <dgm:pt modelId="{01EE22A6-63AC-1C49-B8D3-84FFD90886AA}" type="parTrans" cxnId="{5F78F811-521E-354C-8DEA-EEDDC8080A81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97B54692-D326-F542-AC1A-BB45644D51B3}" type="sibTrans" cxnId="{5F78F811-521E-354C-8DEA-EEDDC8080A81}">
      <dgm:prSet/>
      <dgm:spPr/>
      <dgm:t>
        <a:bodyPr/>
        <a:lstStyle/>
        <a:p>
          <a:pPr algn="ctr"/>
          <a:endParaRPr lang="es-ES">
            <a:latin typeface="Sniglet" panose="020B0604020202020204" charset="0"/>
          </a:endParaRPr>
        </a:p>
      </dgm:t>
    </dgm:pt>
    <dgm:pt modelId="{64F6CB81-EA21-1143-9B18-B85D99601D42}" type="pres">
      <dgm:prSet presAssocID="{73C5A34E-EA45-AD44-86D8-5A3045AA4D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E7B10E7-CED8-8A4C-9C4C-99C2FED42A5D}" type="pres">
      <dgm:prSet presAssocID="{347454A6-F2C7-BA4F-83CB-9F9B4DB8A46B}" presName="composite" presStyleCnt="0"/>
      <dgm:spPr/>
    </dgm:pt>
    <dgm:pt modelId="{3CC925F8-E15C-4B43-AB3D-7A713C96565C}" type="pres">
      <dgm:prSet presAssocID="{347454A6-F2C7-BA4F-83CB-9F9B4DB8A46B}" presName="LShape" presStyleLbl="alignNode1" presStyleIdx="0" presStyleCnt="5"/>
      <dgm:spPr/>
    </dgm:pt>
    <dgm:pt modelId="{D760BA55-CE5E-E641-AC44-9C68902A9DC8}" type="pres">
      <dgm:prSet presAssocID="{347454A6-F2C7-BA4F-83CB-9F9B4DB8A46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C6344-0E41-2045-AF2F-196F12252164}" type="pres">
      <dgm:prSet presAssocID="{347454A6-F2C7-BA4F-83CB-9F9B4DB8A46B}" presName="Triangle" presStyleLbl="alignNode1" presStyleIdx="1" presStyleCnt="5"/>
      <dgm:spPr/>
    </dgm:pt>
    <dgm:pt modelId="{34E61247-F2ED-EC4E-AFCE-EC85562BA41F}" type="pres">
      <dgm:prSet presAssocID="{D9125EAA-A350-694F-8D5F-7920A06E5720}" presName="sibTrans" presStyleCnt="0"/>
      <dgm:spPr/>
    </dgm:pt>
    <dgm:pt modelId="{F4CB954B-6F53-3940-8B41-587E666BD209}" type="pres">
      <dgm:prSet presAssocID="{D9125EAA-A350-694F-8D5F-7920A06E5720}" presName="space" presStyleCnt="0"/>
      <dgm:spPr/>
    </dgm:pt>
    <dgm:pt modelId="{2394D194-0D8B-8149-A97C-55784213AA32}" type="pres">
      <dgm:prSet presAssocID="{FE0D31B8-4556-7E43-B574-320B068F28C6}" presName="composite" presStyleCnt="0"/>
      <dgm:spPr/>
    </dgm:pt>
    <dgm:pt modelId="{F1E47784-93E5-184F-BAFA-A67A40AA4ECA}" type="pres">
      <dgm:prSet presAssocID="{FE0D31B8-4556-7E43-B574-320B068F28C6}" presName="LShape" presStyleLbl="alignNode1" presStyleIdx="2" presStyleCnt="5"/>
      <dgm:spPr/>
    </dgm:pt>
    <dgm:pt modelId="{B72214CD-35FD-234D-ACA2-B7C6808A9A6E}" type="pres">
      <dgm:prSet presAssocID="{FE0D31B8-4556-7E43-B574-320B068F28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148F8-40B9-8C48-A291-9ABF9BEB0F06}" type="pres">
      <dgm:prSet presAssocID="{FE0D31B8-4556-7E43-B574-320B068F28C6}" presName="Triangle" presStyleLbl="alignNode1" presStyleIdx="3" presStyleCnt="5"/>
      <dgm:spPr/>
    </dgm:pt>
    <dgm:pt modelId="{CCB4B9A7-F50C-7A41-9861-1011C582216A}" type="pres">
      <dgm:prSet presAssocID="{438ED4A1-2168-DA4F-80DB-FE1F63D66A62}" presName="sibTrans" presStyleCnt="0"/>
      <dgm:spPr/>
    </dgm:pt>
    <dgm:pt modelId="{447841F9-1DCB-3844-A002-47FB48FFE5D0}" type="pres">
      <dgm:prSet presAssocID="{438ED4A1-2168-DA4F-80DB-FE1F63D66A62}" presName="space" presStyleCnt="0"/>
      <dgm:spPr/>
    </dgm:pt>
    <dgm:pt modelId="{0C76B8E9-6C63-DB42-875A-02F5075BB012}" type="pres">
      <dgm:prSet presAssocID="{155532F5-5B02-1140-B177-5951F33174B8}" presName="composite" presStyleCnt="0"/>
      <dgm:spPr/>
    </dgm:pt>
    <dgm:pt modelId="{F3D4A620-D2BB-714A-8AC1-56D83CC3F0B0}" type="pres">
      <dgm:prSet presAssocID="{155532F5-5B02-1140-B177-5951F33174B8}" presName="LShape" presStyleLbl="alignNode1" presStyleIdx="4" presStyleCnt="5"/>
      <dgm:spPr/>
    </dgm:pt>
    <dgm:pt modelId="{451DA55A-C67C-5B4C-976B-65B3D1A89D45}" type="pres">
      <dgm:prSet presAssocID="{155532F5-5B02-1140-B177-5951F33174B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F33BE2-2E10-E142-835E-ABDFE1922262}" type="presOf" srcId="{73C5A34E-EA45-AD44-86D8-5A3045AA4D66}" destId="{64F6CB81-EA21-1143-9B18-B85D99601D42}" srcOrd="0" destOrd="0" presId="urn:microsoft.com/office/officeart/2009/3/layout/StepUpProcess"/>
    <dgm:cxn modelId="{E9B90B3E-2CB6-9A4A-95A4-4ACF996DB116}" type="presOf" srcId="{FE0D31B8-4556-7E43-B574-320B068F28C6}" destId="{B72214CD-35FD-234D-ACA2-B7C6808A9A6E}" srcOrd="0" destOrd="0" presId="urn:microsoft.com/office/officeart/2009/3/layout/StepUpProcess"/>
    <dgm:cxn modelId="{8DEA3498-DF38-D748-817D-99991DF9F5E8}" srcId="{73C5A34E-EA45-AD44-86D8-5A3045AA4D66}" destId="{FE0D31B8-4556-7E43-B574-320B068F28C6}" srcOrd="1" destOrd="0" parTransId="{E7A1B1C8-522E-4746-9BC8-092E6ED6B991}" sibTransId="{438ED4A1-2168-DA4F-80DB-FE1F63D66A62}"/>
    <dgm:cxn modelId="{8EA36306-8236-8946-9ACA-973726236E14}" type="presOf" srcId="{155532F5-5B02-1140-B177-5951F33174B8}" destId="{451DA55A-C67C-5B4C-976B-65B3D1A89D45}" srcOrd="0" destOrd="0" presId="urn:microsoft.com/office/officeart/2009/3/layout/StepUpProcess"/>
    <dgm:cxn modelId="{91013239-26EB-FC48-BD27-7F4442035812}" type="presOf" srcId="{347454A6-F2C7-BA4F-83CB-9F9B4DB8A46B}" destId="{D760BA55-CE5E-E641-AC44-9C68902A9DC8}" srcOrd="0" destOrd="0" presId="urn:microsoft.com/office/officeart/2009/3/layout/StepUpProcess"/>
    <dgm:cxn modelId="{5F78F811-521E-354C-8DEA-EEDDC8080A81}" srcId="{73C5A34E-EA45-AD44-86D8-5A3045AA4D66}" destId="{155532F5-5B02-1140-B177-5951F33174B8}" srcOrd="2" destOrd="0" parTransId="{01EE22A6-63AC-1C49-B8D3-84FFD90886AA}" sibTransId="{97B54692-D326-F542-AC1A-BB45644D51B3}"/>
    <dgm:cxn modelId="{EECEE83C-5223-C149-9046-D3FE70EE5A5A}" srcId="{73C5A34E-EA45-AD44-86D8-5A3045AA4D66}" destId="{347454A6-F2C7-BA4F-83CB-9F9B4DB8A46B}" srcOrd="0" destOrd="0" parTransId="{EA9C4EA5-F2B9-3E4B-BA1D-86AE5E7DBD7E}" sibTransId="{D9125EAA-A350-694F-8D5F-7920A06E5720}"/>
    <dgm:cxn modelId="{D3BBCA71-A9EA-1F4C-BF27-573C8FB4505E}" type="presParOf" srcId="{64F6CB81-EA21-1143-9B18-B85D99601D42}" destId="{BE7B10E7-CED8-8A4C-9C4C-99C2FED42A5D}" srcOrd="0" destOrd="0" presId="urn:microsoft.com/office/officeart/2009/3/layout/StepUpProcess"/>
    <dgm:cxn modelId="{E5DF3594-1AA7-4242-9ADE-40409BA0080F}" type="presParOf" srcId="{BE7B10E7-CED8-8A4C-9C4C-99C2FED42A5D}" destId="{3CC925F8-E15C-4B43-AB3D-7A713C96565C}" srcOrd="0" destOrd="0" presId="urn:microsoft.com/office/officeart/2009/3/layout/StepUpProcess"/>
    <dgm:cxn modelId="{D312A026-82BF-EB46-956E-1FAD26385B6F}" type="presParOf" srcId="{BE7B10E7-CED8-8A4C-9C4C-99C2FED42A5D}" destId="{D760BA55-CE5E-E641-AC44-9C68902A9DC8}" srcOrd="1" destOrd="0" presId="urn:microsoft.com/office/officeart/2009/3/layout/StepUpProcess"/>
    <dgm:cxn modelId="{2568C4B4-6910-9E4E-8527-CFA8FCE0F159}" type="presParOf" srcId="{BE7B10E7-CED8-8A4C-9C4C-99C2FED42A5D}" destId="{10CC6344-0E41-2045-AF2F-196F12252164}" srcOrd="2" destOrd="0" presId="urn:microsoft.com/office/officeart/2009/3/layout/StepUpProcess"/>
    <dgm:cxn modelId="{72997263-64B6-E348-B42F-291919BEDB9C}" type="presParOf" srcId="{64F6CB81-EA21-1143-9B18-B85D99601D42}" destId="{34E61247-F2ED-EC4E-AFCE-EC85562BA41F}" srcOrd="1" destOrd="0" presId="urn:microsoft.com/office/officeart/2009/3/layout/StepUpProcess"/>
    <dgm:cxn modelId="{9FE9C82F-B4BA-4440-A8AF-B185A11485A4}" type="presParOf" srcId="{34E61247-F2ED-EC4E-AFCE-EC85562BA41F}" destId="{F4CB954B-6F53-3940-8B41-587E666BD209}" srcOrd="0" destOrd="0" presId="urn:microsoft.com/office/officeart/2009/3/layout/StepUpProcess"/>
    <dgm:cxn modelId="{280ADE28-F21F-664B-96FA-E7B307790CBA}" type="presParOf" srcId="{64F6CB81-EA21-1143-9B18-B85D99601D42}" destId="{2394D194-0D8B-8149-A97C-55784213AA32}" srcOrd="2" destOrd="0" presId="urn:microsoft.com/office/officeart/2009/3/layout/StepUpProcess"/>
    <dgm:cxn modelId="{3AC967CB-F443-9140-838A-E56BA47F3C0F}" type="presParOf" srcId="{2394D194-0D8B-8149-A97C-55784213AA32}" destId="{F1E47784-93E5-184F-BAFA-A67A40AA4ECA}" srcOrd="0" destOrd="0" presId="urn:microsoft.com/office/officeart/2009/3/layout/StepUpProcess"/>
    <dgm:cxn modelId="{C5081280-3934-3C4C-B059-B13AE0B3CA2F}" type="presParOf" srcId="{2394D194-0D8B-8149-A97C-55784213AA32}" destId="{B72214CD-35FD-234D-ACA2-B7C6808A9A6E}" srcOrd="1" destOrd="0" presId="urn:microsoft.com/office/officeart/2009/3/layout/StepUpProcess"/>
    <dgm:cxn modelId="{17F81294-D196-A142-B604-077F0E8784C1}" type="presParOf" srcId="{2394D194-0D8B-8149-A97C-55784213AA32}" destId="{51F148F8-40B9-8C48-A291-9ABF9BEB0F06}" srcOrd="2" destOrd="0" presId="urn:microsoft.com/office/officeart/2009/3/layout/StepUpProcess"/>
    <dgm:cxn modelId="{B198A3DE-00EE-6A40-A393-27261736288F}" type="presParOf" srcId="{64F6CB81-EA21-1143-9B18-B85D99601D42}" destId="{CCB4B9A7-F50C-7A41-9861-1011C582216A}" srcOrd="3" destOrd="0" presId="urn:microsoft.com/office/officeart/2009/3/layout/StepUpProcess"/>
    <dgm:cxn modelId="{71D6ACF0-DF93-9F45-B734-0C8687E273C2}" type="presParOf" srcId="{CCB4B9A7-F50C-7A41-9861-1011C582216A}" destId="{447841F9-1DCB-3844-A002-47FB48FFE5D0}" srcOrd="0" destOrd="0" presId="urn:microsoft.com/office/officeart/2009/3/layout/StepUpProcess"/>
    <dgm:cxn modelId="{A9953AA7-E5F5-9449-B51A-D4205EE724EE}" type="presParOf" srcId="{64F6CB81-EA21-1143-9B18-B85D99601D42}" destId="{0C76B8E9-6C63-DB42-875A-02F5075BB012}" srcOrd="4" destOrd="0" presId="urn:microsoft.com/office/officeart/2009/3/layout/StepUpProcess"/>
    <dgm:cxn modelId="{529A79F8-A886-794E-BDCD-E07AB2FB335B}" type="presParOf" srcId="{0C76B8E9-6C63-DB42-875A-02F5075BB012}" destId="{F3D4A620-D2BB-714A-8AC1-56D83CC3F0B0}" srcOrd="0" destOrd="0" presId="urn:microsoft.com/office/officeart/2009/3/layout/StepUpProcess"/>
    <dgm:cxn modelId="{4FAD077F-7488-3047-ABF8-C5253AB9B0AF}" type="presParOf" srcId="{0C76B8E9-6C63-DB42-875A-02F5075BB012}" destId="{451DA55A-C67C-5B4C-976B-65B3D1A89D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162FC-BF00-B143-97DA-497847C7E7BE}">
      <dsp:nvSpPr>
        <dsp:cNvPr id="0" name=""/>
        <dsp:cNvSpPr/>
      </dsp:nvSpPr>
      <dsp:spPr>
        <a:xfrm>
          <a:off x="2519818" y="-50812"/>
          <a:ext cx="1495748" cy="12289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Sniglet" panose="020B060402020202020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Sniglet" panose="020B0604020202020204" charset="0"/>
            </a:rPr>
            <a:t>1. </a:t>
          </a:r>
          <a:r>
            <a:rPr lang="es-ES" sz="1200" kern="1200" dirty="0" err="1" smtClean="0">
              <a:latin typeface="Sniglet" panose="020B0604020202020204" charset="0"/>
            </a:rPr>
            <a:t>What</a:t>
          </a:r>
          <a:r>
            <a:rPr lang="es-ES" sz="1200" kern="1200" dirty="0" smtClean="0">
              <a:latin typeface="Sniglet" panose="020B0604020202020204" charset="0"/>
            </a:rPr>
            <a:t> </a:t>
          </a:r>
          <a:r>
            <a:rPr lang="es-ES" sz="1200" kern="1200" dirty="0" err="1" smtClean="0">
              <a:latin typeface="Sniglet" panose="020B0604020202020204" charset="0"/>
            </a:rPr>
            <a:t>is</a:t>
          </a:r>
          <a:r>
            <a:rPr lang="es-ES" sz="1200" kern="1200" dirty="0" smtClean="0">
              <a:latin typeface="Sniglet" panose="020B0604020202020204" charset="0"/>
            </a:rPr>
            <a:t> </a:t>
          </a:r>
          <a:r>
            <a:rPr lang="es-ES" sz="1200" kern="1200" dirty="0" err="1" smtClean="0">
              <a:latin typeface="Sniglet" panose="020B0604020202020204" charset="0"/>
            </a:rPr>
            <a:t>trafficking</a:t>
          </a:r>
          <a:r>
            <a:rPr lang="es-ES" sz="1200" kern="1200" dirty="0" smtClean="0">
              <a:latin typeface="Sniglet" panose="020B0604020202020204" charset="0"/>
            </a:rPr>
            <a:t>?</a:t>
          </a:r>
          <a:endParaRPr lang="es-ES" sz="1200" kern="1200" dirty="0">
            <a:latin typeface="Sniglet" panose="020B060402020202020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Sniglet" panose="020B0604020202020204" charset="0"/>
          </a:endParaRPr>
        </a:p>
      </dsp:txBody>
      <dsp:txXfrm>
        <a:off x="2738865" y="129170"/>
        <a:ext cx="1057654" cy="869027"/>
      </dsp:txXfrm>
    </dsp:sp>
    <dsp:sp modelId="{E70168C6-E9AA-5F42-B405-85E6B6F07591}">
      <dsp:nvSpPr>
        <dsp:cNvPr id="0" name=""/>
        <dsp:cNvSpPr/>
      </dsp:nvSpPr>
      <dsp:spPr>
        <a:xfrm rot="1800000">
          <a:off x="3922977" y="794724"/>
          <a:ext cx="148276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>
        <a:off x="3925957" y="859639"/>
        <a:ext cx="103793" cy="228108"/>
      </dsp:txXfrm>
    </dsp:sp>
    <dsp:sp modelId="{4937BB18-3A26-8744-961F-E452A123EA22}">
      <dsp:nvSpPr>
        <dsp:cNvPr id="0" name=""/>
        <dsp:cNvSpPr/>
      </dsp:nvSpPr>
      <dsp:spPr>
        <a:xfrm>
          <a:off x="3985933" y="795648"/>
          <a:ext cx="1495748" cy="12289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Sniglet" panose="020B0604020202020204" charset="0"/>
            </a:rPr>
            <a:t>2. </a:t>
          </a:r>
          <a:r>
            <a:rPr lang="es-ES" sz="1400" kern="1200" dirty="0" smtClean="0">
              <a:latin typeface="Sniglet" panose="020B0604020202020204" charset="0"/>
            </a:rPr>
            <a:t>New faces of </a:t>
          </a:r>
          <a:r>
            <a:rPr lang="es-ES" sz="1400" kern="1200" dirty="0" err="1" smtClean="0">
              <a:latin typeface="Sniglet" panose="020B0604020202020204" charset="0"/>
            </a:rPr>
            <a:t>poverty</a:t>
          </a:r>
          <a:r>
            <a:rPr lang="es-ES" sz="1400" kern="1200" dirty="0" smtClean="0">
              <a:latin typeface="Sniglet" panose="020B0604020202020204" charset="0"/>
            </a:rPr>
            <a:t> in </a:t>
          </a:r>
          <a:r>
            <a:rPr lang="es-ES" sz="1400" kern="1200" dirty="0" err="1" smtClean="0">
              <a:latin typeface="Sniglet" panose="020B0604020202020204" charset="0"/>
            </a:rPr>
            <a:t>the</a:t>
          </a:r>
          <a:r>
            <a:rPr lang="es-ES" sz="1400" kern="1200" dirty="0" smtClean="0">
              <a:latin typeface="Sniglet" panose="020B0604020202020204" charset="0"/>
            </a:rPr>
            <a:t> </a:t>
          </a:r>
          <a:r>
            <a:rPr lang="es-ES" sz="1400" kern="1200" dirty="0" err="1" smtClean="0">
              <a:latin typeface="Sniglet" panose="020B0604020202020204" charset="0"/>
            </a:rPr>
            <a:t>world</a:t>
          </a:r>
          <a:endParaRPr lang="es-ES" sz="1400" kern="1200" dirty="0">
            <a:latin typeface="Sniglet" panose="020B0604020202020204" charset="0"/>
          </a:endParaRPr>
        </a:p>
      </dsp:txBody>
      <dsp:txXfrm>
        <a:off x="4204980" y="975630"/>
        <a:ext cx="1057654" cy="869027"/>
      </dsp:txXfrm>
    </dsp:sp>
    <dsp:sp modelId="{87AED458-0991-854F-9D89-C0BEEF4BFBCC}">
      <dsp:nvSpPr>
        <dsp:cNvPr id="0" name=""/>
        <dsp:cNvSpPr/>
      </dsp:nvSpPr>
      <dsp:spPr>
        <a:xfrm rot="5400000">
          <a:off x="4610865" y="2059556"/>
          <a:ext cx="245884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>
        <a:off x="4647748" y="2098710"/>
        <a:ext cx="172119" cy="228108"/>
      </dsp:txXfrm>
    </dsp:sp>
    <dsp:sp modelId="{D1BF9429-14C6-6E4D-81E5-4AF9B5EC6DF7}">
      <dsp:nvSpPr>
        <dsp:cNvPr id="0" name=""/>
        <dsp:cNvSpPr/>
      </dsp:nvSpPr>
      <dsp:spPr>
        <a:xfrm>
          <a:off x="3985933" y="2488572"/>
          <a:ext cx="1495748" cy="12289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Sniglet" panose="020B0604020202020204" charset="0"/>
            </a:rPr>
            <a:t>3. </a:t>
          </a:r>
          <a:r>
            <a:rPr lang="es-ES" sz="1600" kern="1200" dirty="0" err="1" smtClean="0">
              <a:latin typeface="Sniglet" panose="020B0604020202020204" charset="0"/>
            </a:rPr>
            <a:t>Migrant</a:t>
          </a:r>
          <a:r>
            <a:rPr lang="es-ES" sz="1600" kern="1200" dirty="0" smtClean="0">
              <a:latin typeface="Sniglet" panose="020B0604020202020204" charset="0"/>
            </a:rPr>
            <a:t> </a:t>
          </a:r>
          <a:r>
            <a:rPr lang="es-ES" sz="1600" kern="1200" dirty="0" err="1" smtClean="0">
              <a:latin typeface="Sniglet" panose="020B0604020202020204" charset="0"/>
            </a:rPr>
            <a:t>smuggling</a:t>
          </a:r>
          <a:endParaRPr lang="es-ES" sz="1600" kern="1200" dirty="0">
            <a:latin typeface="Sniglet" panose="020B0604020202020204" charset="0"/>
          </a:endParaRPr>
        </a:p>
      </dsp:txBody>
      <dsp:txXfrm>
        <a:off x="4204980" y="2668554"/>
        <a:ext cx="1057654" cy="869027"/>
      </dsp:txXfrm>
    </dsp:sp>
    <dsp:sp modelId="{F62A1445-B148-C244-8BCE-152E4A489A95}">
      <dsp:nvSpPr>
        <dsp:cNvPr id="0" name=""/>
        <dsp:cNvSpPr/>
      </dsp:nvSpPr>
      <dsp:spPr>
        <a:xfrm rot="9000000">
          <a:off x="3947724" y="3327922"/>
          <a:ext cx="134753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 rot="10800000">
        <a:off x="3985442" y="3393852"/>
        <a:ext cx="94327" cy="228108"/>
      </dsp:txXfrm>
    </dsp:sp>
    <dsp:sp modelId="{C769C151-17A2-6248-A63C-25BA8E52039D}">
      <dsp:nvSpPr>
        <dsp:cNvPr id="0" name=""/>
        <dsp:cNvSpPr/>
      </dsp:nvSpPr>
      <dsp:spPr>
        <a:xfrm>
          <a:off x="2478353" y="3335033"/>
          <a:ext cx="1578678" cy="12289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Sniglet" panose="020B0604020202020204" charset="0"/>
            </a:rPr>
            <a:t>4. </a:t>
          </a:r>
          <a:r>
            <a:rPr lang="es-ES" sz="1200" kern="1200" dirty="0" err="1" smtClean="0">
              <a:latin typeface="Sniglet" panose="020B0604020202020204" charset="0"/>
            </a:rPr>
            <a:t>Situations</a:t>
          </a:r>
          <a:r>
            <a:rPr lang="es-ES" sz="1200" kern="1200" dirty="0" smtClean="0">
              <a:latin typeface="Sniglet" panose="020B0604020202020204" charset="0"/>
            </a:rPr>
            <a:t> of </a:t>
          </a:r>
          <a:r>
            <a:rPr lang="es-ES" sz="1200" kern="1200" dirty="0" err="1" smtClean="0">
              <a:latin typeface="Sniglet" panose="020B0604020202020204" charset="0"/>
            </a:rPr>
            <a:t>vulnerability</a:t>
          </a:r>
          <a:r>
            <a:rPr lang="es-ES" sz="1200" kern="1200" dirty="0" smtClean="0">
              <a:latin typeface="Sniglet" panose="020B0604020202020204" charset="0"/>
            </a:rPr>
            <a:t> in human </a:t>
          </a:r>
          <a:r>
            <a:rPr lang="es-ES" sz="1200" kern="1200" dirty="0" err="1" smtClean="0">
              <a:latin typeface="Sniglet" panose="020B0604020202020204" charset="0"/>
            </a:rPr>
            <a:t>mobility</a:t>
          </a:r>
          <a:endParaRPr lang="es-ES" sz="1200" kern="1200" dirty="0">
            <a:latin typeface="Sniglet" panose="020B0604020202020204" charset="0"/>
          </a:endParaRPr>
        </a:p>
      </dsp:txBody>
      <dsp:txXfrm>
        <a:off x="2709545" y="3515015"/>
        <a:ext cx="1116294" cy="869027"/>
      </dsp:txXfrm>
    </dsp:sp>
    <dsp:sp modelId="{5BEA0574-B227-4D43-9C1D-132E1CEFC0CF}">
      <dsp:nvSpPr>
        <dsp:cNvPr id="0" name=""/>
        <dsp:cNvSpPr/>
      </dsp:nvSpPr>
      <dsp:spPr>
        <a:xfrm rot="12600000">
          <a:off x="2459513" y="3331736"/>
          <a:ext cx="134753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 rot="10800000">
        <a:off x="2497231" y="3417879"/>
        <a:ext cx="94327" cy="228108"/>
      </dsp:txXfrm>
    </dsp:sp>
    <dsp:sp modelId="{BC5DA57E-0864-1D4C-9ED7-12DC5F92E562}">
      <dsp:nvSpPr>
        <dsp:cNvPr id="0" name=""/>
        <dsp:cNvSpPr/>
      </dsp:nvSpPr>
      <dsp:spPr>
        <a:xfrm>
          <a:off x="1053704" y="2488572"/>
          <a:ext cx="1495748" cy="12289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Sniglet" panose="020B0604020202020204" charset="0"/>
            </a:rPr>
            <a:t>5. </a:t>
          </a:r>
          <a:r>
            <a:rPr lang="es-ES" sz="1200" kern="1200" dirty="0" err="1" smtClean="0">
              <a:latin typeface="Sniglet" panose="020B0604020202020204" charset="0"/>
            </a:rPr>
            <a:t>Deficiencies</a:t>
          </a:r>
          <a:r>
            <a:rPr lang="es-ES" sz="1200" kern="1200" dirty="0" smtClean="0">
              <a:latin typeface="Sniglet" panose="020B0604020202020204" charset="0"/>
            </a:rPr>
            <a:t> as </a:t>
          </a:r>
          <a:r>
            <a:rPr lang="es-ES" sz="1200" kern="1200" dirty="0" err="1" smtClean="0">
              <a:latin typeface="Sniglet" panose="020B0604020202020204" charset="0"/>
            </a:rPr>
            <a:t>risk</a:t>
          </a:r>
          <a:r>
            <a:rPr lang="es-ES" sz="1200" kern="1200" dirty="0" smtClean="0">
              <a:latin typeface="Sniglet" panose="020B0604020202020204" charset="0"/>
            </a:rPr>
            <a:t> </a:t>
          </a:r>
          <a:r>
            <a:rPr lang="es-ES" sz="1200" kern="1200" dirty="0" err="1" smtClean="0">
              <a:latin typeface="Sniglet" panose="020B0604020202020204" charset="0"/>
            </a:rPr>
            <a:t>factors</a:t>
          </a:r>
          <a:endParaRPr lang="es-ES" sz="1200" kern="1200" dirty="0">
            <a:latin typeface="Sniglet" panose="020B0604020202020204" charset="0"/>
          </a:endParaRPr>
        </a:p>
      </dsp:txBody>
      <dsp:txXfrm>
        <a:off x="1272751" y="2668554"/>
        <a:ext cx="1057654" cy="869027"/>
      </dsp:txXfrm>
    </dsp:sp>
    <dsp:sp modelId="{5D913A05-8E2D-7C42-BFDE-437D289001DA}">
      <dsp:nvSpPr>
        <dsp:cNvPr id="0" name=""/>
        <dsp:cNvSpPr/>
      </dsp:nvSpPr>
      <dsp:spPr>
        <a:xfrm rot="16200000">
          <a:off x="1678636" y="2073474"/>
          <a:ext cx="245884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>
        <a:off x="1715519" y="2186393"/>
        <a:ext cx="172119" cy="228108"/>
      </dsp:txXfrm>
    </dsp:sp>
    <dsp:sp modelId="{3E4B54A7-BCC8-7748-A082-E33D19E5B421}">
      <dsp:nvSpPr>
        <dsp:cNvPr id="0" name=""/>
        <dsp:cNvSpPr/>
      </dsp:nvSpPr>
      <dsp:spPr>
        <a:xfrm>
          <a:off x="1053704" y="795648"/>
          <a:ext cx="1495748" cy="12289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Sniglet" panose="020B0604020202020204" charset="0"/>
            </a:rPr>
            <a:t>6. Social </a:t>
          </a:r>
          <a:r>
            <a:rPr lang="es-ES" sz="1050" kern="1200" dirty="0" err="1" smtClean="0">
              <a:latin typeface="Sniglet" panose="020B0604020202020204" charset="0"/>
            </a:rPr>
            <a:t>representations</a:t>
          </a:r>
          <a:r>
            <a:rPr lang="es-ES" sz="1050" kern="1200" dirty="0" smtClean="0">
              <a:latin typeface="Sniglet" panose="020B0604020202020204" charset="0"/>
            </a:rPr>
            <a:t> </a:t>
          </a:r>
          <a:r>
            <a:rPr lang="es-ES" sz="1050" kern="1200" dirty="0" err="1" smtClean="0">
              <a:latin typeface="Sniglet" panose="020B0604020202020204" charset="0"/>
            </a:rPr>
            <a:t>that</a:t>
          </a:r>
          <a:r>
            <a:rPr lang="es-ES" sz="1050" kern="1200" dirty="0" smtClean="0">
              <a:latin typeface="Sniglet" panose="020B0604020202020204" charset="0"/>
            </a:rPr>
            <a:t> </a:t>
          </a:r>
          <a:r>
            <a:rPr lang="es-ES" sz="1050" kern="1200" dirty="0" err="1" smtClean="0">
              <a:latin typeface="Sniglet" panose="020B0604020202020204" charset="0"/>
            </a:rPr>
            <a:t>legitimise</a:t>
          </a:r>
          <a:r>
            <a:rPr lang="es-ES" sz="1050" kern="1200" dirty="0" smtClean="0">
              <a:latin typeface="Sniglet" panose="020B0604020202020204" charset="0"/>
            </a:rPr>
            <a:t> </a:t>
          </a:r>
          <a:r>
            <a:rPr lang="es-ES" sz="1050" kern="1200" dirty="0" err="1" smtClean="0">
              <a:latin typeface="Sniglet" panose="020B0604020202020204" charset="0"/>
            </a:rPr>
            <a:t>trafficking</a:t>
          </a:r>
          <a:r>
            <a:rPr lang="es-ES" sz="1050" kern="1200" dirty="0" smtClean="0">
              <a:latin typeface="Sniglet" panose="020B0604020202020204" charset="0"/>
            </a:rPr>
            <a:t> and </a:t>
          </a:r>
          <a:r>
            <a:rPr lang="es-ES" sz="1050" kern="1200" dirty="0" err="1" smtClean="0">
              <a:latin typeface="Sniglet" panose="020B0604020202020204" charset="0"/>
            </a:rPr>
            <a:t>smuggling</a:t>
          </a:r>
          <a:endParaRPr lang="es-ES" sz="1050" kern="1200" dirty="0">
            <a:latin typeface="Sniglet" panose="020B0604020202020204" charset="0"/>
          </a:endParaRPr>
        </a:p>
      </dsp:txBody>
      <dsp:txXfrm>
        <a:off x="1272751" y="975630"/>
        <a:ext cx="1057654" cy="869027"/>
      </dsp:txXfrm>
    </dsp:sp>
    <dsp:sp modelId="{B3ADA552-B79E-F84A-AB82-E5D39DB05530}">
      <dsp:nvSpPr>
        <dsp:cNvPr id="0" name=""/>
        <dsp:cNvSpPr/>
      </dsp:nvSpPr>
      <dsp:spPr>
        <a:xfrm rot="19800000">
          <a:off x="2456863" y="798921"/>
          <a:ext cx="148276" cy="38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latin typeface="Sniglet" panose="020B0604020202020204" charset="0"/>
          </a:endParaRPr>
        </a:p>
      </dsp:txBody>
      <dsp:txXfrm>
        <a:off x="2459843" y="886078"/>
        <a:ext cx="103793" cy="228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25F8-E15C-4B43-AB3D-7A713C96565C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0BA55-CE5E-E641-AC44-9C68902A9DC8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Sniglet" panose="020B0604020202020204" charset="0"/>
            </a:rPr>
            <a:t>GIVE VISIBILITY </a:t>
          </a: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sz="2000" kern="1200" dirty="0" err="1" smtClean="0">
              <a:solidFill>
                <a:srgbClr val="0070C0"/>
              </a:solidFill>
              <a:latin typeface="Sniglet" panose="020B0604020202020204" charset="0"/>
            </a:rPr>
            <a:t>See</a:t>
          </a: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sz="2000" kern="1200" dirty="0">
            <a:solidFill>
              <a:srgbClr val="0070C0"/>
            </a:solidFill>
            <a:latin typeface="Sniglet" panose="020B0604020202020204" charset="0"/>
          </a:endParaRPr>
        </a:p>
      </dsp:txBody>
      <dsp:txXfrm>
        <a:off x="190544" y="1894416"/>
        <a:ext cx="1711813" cy="1500505"/>
      </dsp:txXfrm>
    </dsp:sp>
    <dsp:sp modelId="{10CC6344-0E41-2045-AF2F-196F12252164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1659756"/>
            <a:satOff val="-1365"/>
            <a:lumOff val="1519"/>
            <a:alphaOff val="0"/>
          </a:schemeClr>
        </a:solidFill>
        <a:ln w="25400" cap="flat" cmpd="sng" algn="ctr">
          <a:solidFill>
            <a:schemeClr val="accent3">
              <a:hueOff val="1659756"/>
              <a:satOff val="-1365"/>
              <a:lumOff val="1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7784-93E5-184F-BAFA-A67A40AA4ECA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accent3">
              <a:hueOff val="3319512"/>
              <a:satOff val="-2731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214CD-35FD-234D-ACA2-B7C6808A9A6E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Sniglet" panose="020B0604020202020204" charset="0"/>
            </a:rPr>
            <a:t>UNDERSTAND </a:t>
          </a: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sz="2000" kern="1200" dirty="0" err="1" smtClean="0">
              <a:solidFill>
                <a:srgbClr val="0070C0"/>
              </a:solidFill>
              <a:latin typeface="Sniglet" panose="020B0604020202020204" charset="0"/>
            </a:rPr>
            <a:t>Adjudicate</a:t>
          </a: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sz="2000" kern="1200" dirty="0">
            <a:solidFill>
              <a:srgbClr val="0070C0"/>
            </a:solidFill>
            <a:latin typeface="Sniglet" panose="020B0604020202020204" charset="0"/>
          </a:endParaRPr>
        </a:p>
      </dsp:txBody>
      <dsp:txXfrm>
        <a:off x="2286138" y="1375860"/>
        <a:ext cx="1711813" cy="1500505"/>
      </dsp:txXfrm>
    </dsp:sp>
    <dsp:sp modelId="{51F148F8-40B9-8C48-A291-9ABF9BEB0F06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4979268"/>
            <a:satOff val="-4096"/>
            <a:lumOff val="4558"/>
            <a:alphaOff val="0"/>
          </a:schemeClr>
        </a:solidFill>
        <a:ln w="25400" cap="flat" cmpd="sng" algn="ctr">
          <a:solidFill>
            <a:schemeClr val="accent3">
              <a:hueOff val="4979268"/>
              <a:satOff val="-4096"/>
              <a:lumOff val="45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A620-D2BB-714A-8AC1-56D83CC3F0B0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accent3">
              <a:hueOff val="6639025"/>
              <a:satOff val="-5461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DA55A-C67C-5B4C-976B-65B3D1A89D45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kern="1200" dirty="0" smtClean="0">
              <a:latin typeface="Sniglet" panose="020B0604020202020204" charset="0"/>
            </a:rPr>
            <a:t>REACT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(</a:t>
          </a:r>
          <a:r>
            <a:rPr lang="es-ES" sz="2000" kern="1200" dirty="0" err="1" smtClean="0">
              <a:solidFill>
                <a:srgbClr val="0070C0"/>
              </a:solidFill>
              <a:latin typeface="Sniglet" panose="020B0604020202020204" charset="0"/>
            </a:rPr>
            <a:t>Act</a:t>
          </a:r>
          <a:r>
            <a:rPr lang="es-ES" sz="2000" kern="1200" dirty="0" smtClean="0">
              <a:solidFill>
                <a:srgbClr val="0070C0"/>
              </a:solidFill>
              <a:latin typeface="Sniglet" panose="020B0604020202020204" charset="0"/>
            </a:rPr>
            <a:t>)</a:t>
          </a:r>
          <a:endParaRPr lang="es-ES" sz="2000" kern="1200" dirty="0">
            <a:solidFill>
              <a:srgbClr val="0070C0"/>
            </a:solidFill>
            <a:latin typeface="Sniglet" panose="020B0604020202020204" charset="0"/>
          </a:endParaRPr>
        </a:p>
      </dsp:txBody>
      <dsp:txXfrm>
        <a:off x="4381732" y="857303"/>
        <a:ext cx="1711813" cy="150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4714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38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58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85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7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4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04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6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96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45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09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9AB6E6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9AB6E6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734249" y="642050"/>
            <a:ext cx="1545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“</a:t>
            </a:r>
            <a:endParaRPr sz="110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53625" y="1545725"/>
            <a:ext cx="1923900" cy="285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2676150" y="1545725"/>
            <a:ext cx="1923900" cy="285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98675" y="1545725"/>
            <a:ext cx="1923900" cy="285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235525" y="660650"/>
            <a:ext cx="21534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●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○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■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76756" y="719858"/>
            <a:ext cx="6307309" cy="1851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3200" dirty="0" smtClean="0"/>
              <a:t>AIC Training </a:t>
            </a:r>
            <a:r>
              <a:rPr lang="es-MX" sz="3200" dirty="0" err="1" smtClean="0"/>
              <a:t>Programme</a:t>
            </a: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err="1" smtClean="0"/>
              <a:t>July</a:t>
            </a:r>
            <a:r>
              <a:rPr lang="es-MX" sz="3200" dirty="0" smtClean="0"/>
              <a:t> </a:t>
            </a:r>
            <a:r>
              <a:rPr lang="es-MX" sz="3200" dirty="0"/>
              <a:t>2018 – </a:t>
            </a:r>
            <a:r>
              <a:rPr lang="es-MX" sz="3200" dirty="0" err="1" smtClean="0"/>
              <a:t>January</a:t>
            </a:r>
            <a:r>
              <a:rPr lang="es-MX" sz="3200" dirty="0" smtClean="0"/>
              <a:t> </a:t>
            </a:r>
            <a:r>
              <a:rPr lang="es-MX" sz="3200" dirty="0"/>
              <a:t>2019</a:t>
            </a:r>
            <a:endParaRPr sz="3200" dirty="0"/>
          </a:p>
        </p:txBody>
      </p:sp>
      <p:grpSp>
        <p:nvGrpSpPr>
          <p:cNvPr id="54" name="Shape 54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55" name="Shape 55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0" t="0" r="0" b="0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0" t="0" r="0" b="0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0" t="0" r="0" b="0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0" t="0" r="0" b="0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0" t="0" r="0" b="0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0" t="0" r="0" b="0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0" t="0" r="0" b="0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0" t="0" r="0" b="0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0" t="0" r="0" b="0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0" t="0" r="0" b="0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0" t="0" r="0" b="0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Shape 53">
            <a:extLst>
              <a:ext uri="{FF2B5EF4-FFF2-40B4-BE49-F238E27FC236}">
                <a16:creationId xmlns:a16="http://schemas.microsoft.com/office/drawing/2014/main" id="{2B7911D3-C702-48B9-B27A-C7F33DD53324}"/>
              </a:ext>
            </a:extLst>
          </p:cNvPr>
          <p:cNvSpPr txBox="1">
            <a:spLocks/>
          </p:cNvSpPr>
          <p:nvPr/>
        </p:nvSpPr>
        <p:spPr>
          <a:xfrm>
            <a:off x="0" y="1722632"/>
            <a:ext cx="6307309" cy="185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Font typeface="Sniglet"/>
              <a:buNone/>
              <a:defRPr sz="60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s-MX" sz="1600" dirty="0" smtClean="0">
                <a:solidFill>
                  <a:srgbClr val="00B0F0"/>
                </a:solidFill>
              </a:rPr>
              <a:t>MIGRANT SMUGGLING</a:t>
            </a:r>
            <a:endParaRPr lang="es-MX" sz="1600" dirty="0">
              <a:solidFill>
                <a:srgbClr val="00B0F0"/>
              </a:solidFill>
            </a:endParaRPr>
          </a:p>
          <a:p>
            <a:pPr algn="ctr"/>
            <a:r>
              <a:rPr lang="es-MX" sz="1600" dirty="0" smtClean="0">
                <a:solidFill>
                  <a:srgbClr val="00B0F0"/>
                </a:solidFill>
              </a:rPr>
              <a:t>HUMAN TRAFFICKING</a:t>
            </a:r>
            <a:endParaRPr lang="es-MX" sz="1600" dirty="0">
              <a:solidFill>
                <a:srgbClr val="00B0F0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BD641C9-44E7-485B-95BF-E38B7FEE0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77" y="3164752"/>
            <a:ext cx="2502220" cy="127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9ED69DE-6AA8-4608-A2FE-C0C6128E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74" y="3135676"/>
            <a:ext cx="2138869" cy="127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B90543-BC28-4DE5-80C9-AD3ED1738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5" y="18176"/>
            <a:ext cx="387189" cy="4253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59335C-BD6B-4FB4-9D55-994D7EBC9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53" y="0"/>
            <a:ext cx="1127999" cy="549808"/>
          </a:xfrm>
          <a:prstGeom prst="rect">
            <a:avLst/>
          </a:prstGeom>
        </p:spPr>
      </p:pic>
      <p:pic>
        <p:nvPicPr>
          <p:cNvPr id="1026" name="Picture 2" descr="Resultado de imagen para aic asociaciÃ³n internacional de caridades">
            <a:extLst>
              <a:ext uri="{FF2B5EF4-FFF2-40B4-BE49-F238E27FC236}">
                <a16:creationId xmlns:a16="http://schemas.microsoft.com/office/drawing/2014/main" id="{69C91812-5B1F-4F4D-A916-161022EAA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t="4989" r="25797" b="3106"/>
          <a:stretch/>
        </p:blipFill>
        <p:spPr bwMode="auto">
          <a:xfrm>
            <a:off x="1566252" y="16701"/>
            <a:ext cx="419328" cy="4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87" name="Shape 187"/>
            <p:cNvSpPr/>
            <p:nvPr/>
          </p:nvSpPr>
          <p:spPr>
            <a:xfrm>
              <a:off x="6143300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555725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1127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83640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403600" y="2740375"/>
              <a:ext cx="210700" cy="263525"/>
            </a:xfrm>
            <a:custGeom>
              <a:avLst/>
              <a:gdLst/>
              <a:ahLst/>
              <a:cxnLst/>
              <a:rect l="0" t="0" r="0" b="0"/>
              <a:pathLst>
                <a:path w="8428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15792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987350" y="2844100"/>
              <a:ext cx="1042575" cy="210075"/>
            </a:xfrm>
            <a:custGeom>
              <a:avLst/>
              <a:gdLst/>
              <a:ahLst/>
              <a:cxnLst/>
              <a:rect l="0" t="0" r="0" b="0"/>
              <a:pathLst>
                <a:path w="41703" h="8403" extrusionOk="0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36415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457075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457075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255300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61620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2750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27312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46875" y="2657625"/>
              <a:ext cx="123500" cy="35675"/>
            </a:xfrm>
            <a:custGeom>
              <a:avLst/>
              <a:gdLst/>
              <a:ahLst/>
              <a:cxnLst/>
              <a:rect l="0" t="0" r="0" b="0"/>
              <a:pathLst>
                <a:path w="4940" h="1427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6219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261675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29477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66075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0254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109450" y="2714900"/>
              <a:ext cx="675" cy="675"/>
            </a:xfrm>
            <a:custGeom>
              <a:avLst/>
              <a:gdLst/>
              <a:ahLst/>
              <a:cxnLst/>
              <a:rect l="0" t="0" r="0" b="0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143175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1101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087825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048350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026075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40525D1D-B7DE-415D-BC41-70A562A1F330}"/>
              </a:ext>
            </a:extLst>
          </p:cNvPr>
          <p:cNvSpPr txBox="1">
            <a:spLocks/>
          </p:cNvSpPr>
          <p:nvPr/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×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●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○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ABeeZee"/>
              <a:buChar char="■"/>
              <a:defRPr sz="3000" b="0" i="1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algn="just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AD1A784-E514-4C41-87E7-FE65504D2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323180" y="1812270"/>
            <a:ext cx="5969100" cy="6374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IT VISIBLE: </a:t>
            </a:r>
            <a:r>
              <a:rPr lang="de-DE" spc="-1" dirty="0" err="1" smtClean="0">
                <a:uFill>
                  <a:solidFill>
                    <a:srgbClr val="FFFFFF"/>
                  </a:solidFill>
                </a:uFill>
                <a:latin typeface="Sniglet"/>
              </a:rPr>
              <a:t>Use</a:t>
            </a:r>
            <a:r>
              <a:rPr lang="de-DE" spc="-1" dirty="0" smtClean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of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popular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proverbs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sayings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songs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/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or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videos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that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reproduce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verbal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or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symbolic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language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which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incites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trafficking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.</a:t>
            </a:r>
            <a:endParaRPr lang="de-DE" spc="-1" dirty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s-CO" dirty="0">
              <a:latin typeface="Sniglet" panose="020B0604020202020204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323180" y="2615441"/>
            <a:ext cx="5969100" cy="58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what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meant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by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social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interest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groups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how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they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influence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what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thought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said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felt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done</a:t>
            </a:r>
            <a:r>
              <a:rPr lang="de-DE" spc="-1" dirty="0" smtClean="0">
                <a:uFill>
                  <a:solidFill>
                    <a:srgbClr val="FFFFFF"/>
                  </a:solidFill>
                </a:uFill>
                <a:latin typeface="Sniglet"/>
              </a:rPr>
              <a:t>.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323180" y="3368658"/>
            <a:ext cx="5969100" cy="12428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 </a:t>
            </a:r>
            <a:r>
              <a:rPr lang="de-DE" spc="-1" dirty="0" err="1" smtClean="0">
                <a:uFill>
                  <a:solidFill>
                    <a:srgbClr val="FFFFFF"/>
                  </a:solidFill>
                </a:uFill>
                <a:latin typeface="Sniglet"/>
              </a:rPr>
              <a:t>Faced</a:t>
            </a:r>
            <a:r>
              <a:rPr lang="de-DE" spc="-1" dirty="0" smtClean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with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a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collection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of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selected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images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,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you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will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be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invited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to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write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a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text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that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identifies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dark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prejudices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discriminations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stereotypes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that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incite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trafficking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smuggling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.</a:t>
            </a:r>
            <a:endParaRPr lang="de-DE" spc="-1" dirty="0"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The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intention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to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mobilise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you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to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inform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sensitize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the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public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within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your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  <a:latin typeface="Sniglet"/>
              </a:rPr>
              <a:t>communities</a:t>
            </a:r>
            <a:r>
              <a:rPr lang="de-DE" spc="-1" dirty="0">
                <a:uFill>
                  <a:solidFill>
                    <a:srgbClr val="FFFFFF"/>
                  </a:solidFill>
                </a:uFill>
                <a:latin typeface="Sniglet"/>
              </a:rPr>
              <a:t>.</a:t>
            </a:r>
            <a:endParaRPr lang="de-DE" spc="-1" dirty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s-CO" dirty="0">
              <a:latin typeface="Sniglet" panose="020B0604020202020204" charset="0"/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.</a:t>
            </a:r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53625" y="585388"/>
            <a:ext cx="808074" cy="86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5D7E03D-0024-4054-A784-BCD2F42312AF}"/>
              </a:ext>
            </a:extLst>
          </p:cNvPr>
          <p:cNvSpPr txBox="1">
            <a:spLocks/>
          </p:cNvSpPr>
          <p:nvPr/>
        </p:nvSpPr>
        <p:spPr>
          <a:xfrm>
            <a:off x="323180" y="643659"/>
            <a:ext cx="7017770" cy="7449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dirty="0">
                <a:solidFill>
                  <a:srgbClr val="FCA128"/>
                </a:solidFill>
                <a:latin typeface="Sniglet" panose="020B0604020202020204" charset="0"/>
              </a:rPr>
              <a:t>6. </a:t>
            </a:r>
            <a:r>
              <a:rPr lang="de-DE" sz="28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Social</a:t>
            </a:r>
            <a:r>
              <a:rPr lang="de-DE" sz="28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interest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groups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images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that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incite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human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trafficking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and</a:t>
            </a:r>
            <a:r>
              <a:rPr lang="de-DE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 </a:t>
            </a:r>
            <a:r>
              <a:rPr lang="de-DE" sz="28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niglet"/>
              </a:rPr>
              <a:t>smuggling</a:t>
            </a:r>
            <a:endParaRPr lang="de-DE" sz="2800" spc="-1" dirty="0"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CO" sz="2800" dirty="0">
              <a:solidFill>
                <a:srgbClr val="0070C0"/>
              </a:solidFill>
              <a:latin typeface="Snigle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59657" y="-85061"/>
            <a:ext cx="9303657" cy="53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85062"/>
            <a:ext cx="8098971" cy="536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90" name="Shape 90"/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0" t="0" r="0" b="0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0" t="0" r="0" b="0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0" t="0" r="0" b="0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0" t="0" r="0" b="0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0" t="0" r="0" b="0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0" t="0" r="0" b="0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0" t="0" r="0" b="0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0" t="0" r="0" b="0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0" t="0" r="0" b="0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0" t="0" r="0" b="0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0" t="0" r="0" b="0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0" t="0" r="0" b="0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280650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398400" y="1174650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365300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343025" y="1403775"/>
              <a:ext cx="183975" cy="84675"/>
            </a:xfrm>
            <a:custGeom>
              <a:avLst/>
              <a:gdLst/>
              <a:ahLst/>
              <a:cxnLst/>
              <a:rect l="0" t="0" r="0" b="0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303575" y="1425425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281300" y="14636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4B70CC1-A0D1-49AF-99EE-50C4CB9A4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126935"/>
            <a:ext cx="5456872" cy="706296"/>
          </a:xfrm>
          <a:prstGeom prst="rect">
            <a:avLst/>
          </a:prstGeom>
        </p:spPr>
      </p:pic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323666" y="1436622"/>
            <a:ext cx="6927389" cy="2105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sz="2000" dirty="0" err="1" smtClean="0">
                <a:solidFill>
                  <a:srgbClr val="0070C0"/>
                </a:solidFill>
                <a:latin typeface="Sniglet" panose="020B0604020202020204" charset="0"/>
              </a:rPr>
              <a:t>Objective</a:t>
            </a:r>
            <a:r>
              <a:rPr lang="es-CO" sz="2000" dirty="0" smtClean="0">
                <a:solidFill>
                  <a:srgbClr val="0070C0"/>
                </a:solidFill>
                <a:latin typeface="Sniglet" panose="020B0604020202020204" charset="0"/>
              </a:rPr>
              <a:t>: </a:t>
            </a:r>
            <a:endParaRPr lang="es-CO" sz="2000" dirty="0">
              <a:solidFill>
                <a:srgbClr val="0070C0"/>
              </a:solidFill>
              <a:latin typeface="Sniglet" panose="020B0604020202020204" charset="0"/>
            </a:endParaRPr>
          </a:p>
          <a:p>
            <a:pPr algn="just"/>
            <a:endParaRPr lang="es-CO" sz="2000" dirty="0">
              <a:solidFill>
                <a:srgbClr val="0070C0"/>
              </a:solidFill>
              <a:latin typeface="Sniglet" panose="020B0604020202020204" charset="0"/>
            </a:endParaRPr>
          </a:p>
          <a:p>
            <a:pPr algn="just"/>
            <a:r>
              <a:rPr lang="es-CO" sz="2000" dirty="0" smtClean="0">
                <a:latin typeface="Sniglet" panose="020B0604020202020204" charset="0"/>
              </a:rPr>
              <a:t>To </a:t>
            </a:r>
            <a:r>
              <a:rPr lang="es-CO" sz="2000" dirty="0" err="1" smtClean="0">
                <a:latin typeface="Sniglet" panose="020B0604020202020204" charset="0"/>
              </a:rPr>
              <a:t>design</a:t>
            </a:r>
            <a:r>
              <a:rPr lang="es-CO" sz="2000" dirty="0" smtClean="0">
                <a:latin typeface="Sniglet" panose="020B0604020202020204" charset="0"/>
              </a:rPr>
              <a:t> a training </a:t>
            </a:r>
            <a:r>
              <a:rPr lang="es-CO" sz="2000" dirty="0" err="1" smtClean="0">
                <a:latin typeface="Sniglet" panose="020B0604020202020204" charset="0"/>
              </a:rPr>
              <a:t>process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that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brings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us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closer</a:t>
            </a:r>
            <a:r>
              <a:rPr lang="es-CO" sz="2000" dirty="0" smtClean="0">
                <a:latin typeface="Sniglet" panose="020B0604020202020204" charset="0"/>
              </a:rPr>
              <a:t> to </a:t>
            </a:r>
            <a:r>
              <a:rPr lang="es-CO" sz="2000" dirty="0" err="1" smtClean="0">
                <a:latin typeface="Sniglet" panose="020B0604020202020204" charset="0"/>
              </a:rPr>
              <a:t>these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two</a:t>
            </a:r>
            <a:r>
              <a:rPr lang="es-CO" sz="2000" dirty="0" smtClean="0">
                <a:latin typeface="Sniglet" panose="020B0604020202020204" charset="0"/>
              </a:rPr>
              <a:t> faces of </a:t>
            </a:r>
            <a:r>
              <a:rPr lang="es-CO" sz="2000" dirty="0" err="1" smtClean="0">
                <a:latin typeface="Sniglet" panose="020B0604020202020204" charset="0"/>
              </a:rPr>
              <a:t>poverty</a:t>
            </a:r>
            <a:r>
              <a:rPr lang="es-CO" sz="2000" dirty="0" smtClean="0">
                <a:latin typeface="Sniglet" panose="020B0604020202020204" charset="0"/>
              </a:rPr>
              <a:t> and </a:t>
            </a:r>
            <a:r>
              <a:rPr lang="es-CO" sz="2000" dirty="0" err="1" smtClean="0">
                <a:latin typeface="Sniglet" panose="020B0604020202020204" charset="0"/>
              </a:rPr>
              <a:t>stimulates</a:t>
            </a:r>
            <a:r>
              <a:rPr lang="es-CO" sz="2000" dirty="0" smtClean="0">
                <a:latin typeface="Sniglet" panose="020B0604020202020204" charset="0"/>
              </a:rPr>
              <a:t> a </a:t>
            </a:r>
            <a:r>
              <a:rPr lang="es-CO" sz="2000" dirty="0" err="1" smtClean="0">
                <a:latin typeface="Sniglet" panose="020B0604020202020204" charset="0"/>
              </a:rPr>
              <a:t>committed</a:t>
            </a:r>
            <a:r>
              <a:rPr lang="es-CO" sz="2000" dirty="0" smtClean="0">
                <a:latin typeface="Sniglet" panose="020B0604020202020204" charset="0"/>
              </a:rPr>
              <a:t> response </a:t>
            </a:r>
            <a:r>
              <a:rPr lang="es-CO" sz="2000" dirty="0" err="1" smtClean="0">
                <a:latin typeface="Sniglet" panose="020B0604020202020204" charset="0"/>
              </a:rPr>
              <a:t>from</a:t>
            </a:r>
            <a:r>
              <a:rPr lang="es-CO" sz="2000" dirty="0" smtClean="0">
                <a:latin typeface="Sniglet" panose="020B0604020202020204" charset="0"/>
              </a:rPr>
              <a:t> AIC and </a:t>
            </a:r>
            <a:r>
              <a:rPr lang="es-CO" sz="2000" dirty="0" err="1" smtClean="0">
                <a:latin typeface="Sniglet" panose="020B0604020202020204" charset="0"/>
              </a:rPr>
              <a:t>those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around</a:t>
            </a:r>
            <a:r>
              <a:rPr lang="es-CO" sz="2000" dirty="0" smtClean="0">
                <a:latin typeface="Sniglet" panose="020B0604020202020204" charset="0"/>
              </a:rPr>
              <a:t> </a:t>
            </a:r>
            <a:r>
              <a:rPr lang="es-CO" sz="2000" dirty="0" err="1" smtClean="0">
                <a:latin typeface="Sniglet" panose="020B0604020202020204" charset="0"/>
              </a:rPr>
              <a:t>us</a:t>
            </a:r>
            <a:r>
              <a:rPr lang="es-CO" sz="2000" dirty="0" smtClean="0">
                <a:latin typeface="Sniglet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Shape 15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55" name="Shape 155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0" t="0" r="0" b="0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0" t="0" r="0" b="0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0" t="0" r="0" b="0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0" t="0" r="0" b="0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0" t="0" r="0" b="0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0" t="0" r="0" b="0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0" t="0" r="0" b="0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0" t="0" r="0" b="0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0" t="0" r="0" b="0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0" t="0" r="0" b="0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381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0" t="0" r="0" b="0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0" t="0" r="0" b="0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0" t="0" r="0" b="0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0" t="0" r="0" b="0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5CE51C9C-C2E2-4690-9520-5BE014A88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937700"/>
              </p:ext>
            </p:extLst>
          </p:nvPr>
        </p:nvGraphicFramePr>
        <p:xfrm>
          <a:off x="-367241" y="523601"/>
          <a:ext cx="6535386" cy="451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ítulo 1">
            <a:extLst>
              <a:ext uri="{FF2B5EF4-FFF2-40B4-BE49-F238E27FC236}">
                <a16:creationId xmlns:a16="http://schemas.microsoft.com/office/drawing/2014/main" id="{7BD58B2F-8BA6-4CB4-BFBC-CAD16BCF740A}"/>
              </a:ext>
            </a:extLst>
          </p:cNvPr>
          <p:cNvSpPr txBox="1">
            <a:spLocks/>
          </p:cNvSpPr>
          <p:nvPr/>
        </p:nvSpPr>
        <p:spPr>
          <a:xfrm>
            <a:off x="1921275" y="2172865"/>
            <a:ext cx="1962641" cy="129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5200"/>
              <a:buFont typeface="Sniglet"/>
              <a:buNone/>
              <a:defRPr sz="5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s-CO" sz="2000" dirty="0" smtClean="0"/>
              <a:t>FIRST </a:t>
            </a:r>
          </a:p>
          <a:p>
            <a:pPr algn="ctr"/>
            <a:r>
              <a:rPr lang="es-CO" sz="2000" dirty="0" smtClean="0"/>
              <a:t>TRAINING</a:t>
            </a:r>
          </a:p>
          <a:p>
            <a:pPr algn="ctr"/>
            <a:r>
              <a:rPr lang="es-CO" sz="2000" dirty="0" smtClean="0"/>
              <a:t> CYCLE</a:t>
            </a:r>
          </a:p>
          <a:p>
            <a:pPr algn="ctr"/>
            <a:r>
              <a:rPr lang="es-CO" sz="2000" dirty="0" smtClean="0"/>
              <a:t> 2018</a:t>
            </a:r>
            <a:endParaRPr lang="es-CO" sz="200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DDCAA6E0-9766-4D79-9B5F-9351038D41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87" name="Shape 187"/>
            <p:cNvSpPr/>
            <p:nvPr/>
          </p:nvSpPr>
          <p:spPr>
            <a:xfrm>
              <a:off x="6143300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555725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1127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83640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403600" y="2740375"/>
              <a:ext cx="210700" cy="263525"/>
            </a:xfrm>
            <a:custGeom>
              <a:avLst/>
              <a:gdLst/>
              <a:ahLst/>
              <a:cxnLst/>
              <a:rect l="0" t="0" r="0" b="0"/>
              <a:pathLst>
                <a:path w="8428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15792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987350" y="2844100"/>
              <a:ext cx="1042575" cy="210075"/>
            </a:xfrm>
            <a:custGeom>
              <a:avLst/>
              <a:gdLst/>
              <a:ahLst/>
              <a:cxnLst/>
              <a:rect l="0" t="0" r="0" b="0"/>
              <a:pathLst>
                <a:path w="41703" h="8403" extrusionOk="0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36415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457075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457075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255300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61620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2750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27312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46875" y="2657625"/>
              <a:ext cx="123500" cy="35675"/>
            </a:xfrm>
            <a:custGeom>
              <a:avLst/>
              <a:gdLst/>
              <a:ahLst/>
              <a:cxnLst/>
              <a:rect l="0" t="0" r="0" b="0"/>
              <a:pathLst>
                <a:path w="4940" h="1427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6219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261675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29477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66075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0254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109450" y="2714900"/>
              <a:ext cx="675" cy="675"/>
            </a:xfrm>
            <a:custGeom>
              <a:avLst/>
              <a:gdLst/>
              <a:ahLst/>
              <a:cxnLst/>
              <a:rect l="0" t="0" r="0" b="0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143175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1101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087825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048350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026075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4AD1A784-E514-4C41-87E7-FE65504D2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1ED38579-D042-4678-B18F-229D6498A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055305"/>
              </p:ext>
            </p:extLst>
          </p:nvPr>
        </p:nvGraphicFramePr>
        <p:xfrm>
          <a:off x="873722" y="17212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659219" y="684060"/>
            <a:ext cx="808074" cy="86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2B2A1144-7597-44AF-ABF6-96522A301955}"/>
              </a:ext>
            </a:extLst>
          </p:cNvPr>
          <p:cNvSpPr txBox="1">
            <a:spLocks/>
          </p:cNvSpPr>
          <p:nvPr/>
        </p:nvSpPr>
        <p:spPr>
          <a:xfrm>
            <a:off x="195293" y="827034"/>
            <a:ext cx="7429499" cy="11089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3000" dirty="0" err="1" smtClean="0">
                <a:solidFill>
                  <a:srgbClr val="0070C0"/>
                </a:solidFill>
                <a:latin typeface="Sniglet" panose="020B0604020202020204" charset="0"/>
              </a:rPr>
              <a:t>Methodology</a:t>
            </a:r>
            <a:r>
              <a:rPr lang="es-CO" sz="3000" dirty="0" smtClean="0">
                <a:solidFill>
                  <a:srgbClr val="0070C0"/>
                </a:solidFill>
                <a:latin typeface="Sniglet" panose="020B0604020202020204" charset="0"/>
              </a:rPr>
              <a:t> of </a:t>
            </a:r>
            <a:r>
              <a:rPr lang="es-CO" sz="3000" dirty="0" err="1" smtClean="0">
                <a:solidFill>
                  <a:srgbClr val="0070C0"/>
                </a:solidFill>
                <a:latin typeface="Sniglet" panose="020B0604020202020204" charset="0"/>
              </a:rPr>
              <a:t>the</a:t>
            </a:r>
            <a:r>
              <a:rPr lang="es-CO" sz="3000" dirty="0" smtClean="0">
                <a:solidFill>
                  <a:srgbClr val="0070C0"/>
                </a:solidFill>
                <a:latin typeface="Sniglet" panose="020B0604020202020204" charset="0"/>
              </a:rPr>
              <a:t> </a:t>
            </a:r>
            <a:r>
              <a:rPr lang="es-CO" sz="3000" dirty="0" err="1" smtClean="0">
                <a:solidFill>
                  <a:srgbClr val="0070C0"/>
                </a:solidFill>
                <a:latin typeface="Sniglet" panose="020B0604020202020204" charset="0"/>
              </a:rPr>
              <a:t>reflections</a:t>
            </a:r>
            <a:endParaRPr lang="es-CO" sz="3000" dirty="0">
              <a:solidFill>
                <a:srgbClr val="0070C0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7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Shape 577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578" name="Shape 578"/>
            <p:cNvSpPr/>
            <p:nvPr/>
          </p:nvSpPr>
          <p:spPr>
            <a:xfrm>
              <a:off x="428862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50116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4579475" y="2740375"/>
              <a:ext cx="210075" cy="263525"/>
            </a:xfrm>
            <a:custGeom>
              <a:avLst/>
              <a:gdLst/>
              <a:ahLst/>
              <a:cxnLst/>
              <a:rect l="0" t="0" r="0" b="0"/>
              <a:pathLst>
                <a:path w="8403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4333800" y="1924400"/>
              <a:ext cx="700775" cy="875825"/>
            </a:xfrm>
            <a:custGeom>
              <a:avLst/>
              <a:gdLst/>
              <a:ahLst/>
              <a:cxnLst/>
              <a:rect l="0" t="0" r="0" b="0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163225" y="2844100"/>
              <a:ext cx="1041925" cy="210075"/>
            </a:xfrm>
            <a:custGeom>
              <a:avLst/>
              <a:gdLst/>
              <a:ahLst/>
              <a:cxnLst/>
              <a:rect l="0" t="0" r="0" b="0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540025" y="2844100"/>
              <a:ext cx="288350" cy="149600"/>
            </a:xfrm>
            <a:custGeom>
              <a:avLst/>
              <a:gdLst/>
              <a:ahLst/>
              <a:cxnLst/>
              <a:rect l="0" t="0" r="0" b="0"/>
              <a:pathLst>
                <a:path w="11534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4632300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4632300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799700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4388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447192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83790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44311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4791425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444837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4809250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4622125" y="2646800"/>
              <a:ext cx="124125" cy="36300"/>
            </a:xfrm>
            <a:custGeom>
              <a:avLst/>
              <a:gdLst/>
              <a:ahLst/>
              <a:cxnLst/>
              <a:rect l="0" t="0" r="0" b="0"/>
              <a:pathLst>
                <a:path w="4965" h="1452" fill="none" extrusionOk="0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E15758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4288625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5205775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5289775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5322875" y="2659525"/>
              <a:ext cx="191600" cy="55400"/>
            </a:xfrm>
            <a:custGeom>
              <a:avLst/>
              <a:gdLst/>
              <a:ahLst/>
              <a:cxnLst/>
              <a:rect l="0" t="0" r="0" b="0"/>
              <a:pathLst>
                <a:path w="7664" h="2216" extrusionOk="0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5290425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5268150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5228050" y="2910950"/>
              <a:ext cx="238050" cy="100575"/>
            </a:xfrm>
            <a:custGeom>
              <a:avLst/>
              <a:gdLst/>
              <a:ahLst/>
              <a:cxnLst/>
              <a:rect l="0" t="0" r="0" b="0"/>
              <a:pathLst>
                <a:path w="9522" h="4023" extrusionOk="0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5206400" y="2948500"/>
              <a:ext cx="250800" cy="105675"/>
            </a:xfrm>
            <a:custGeom>
              <a:avLst/>
              <a:gdLst/>
              <a:ahLst/>
              <a:cxnLst/>
              <a:rect l="0" t="0" r="0" b="0"/>
              <a:pathLst>
                <a:path w="10032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ítulo 1">
            <a:extLst>
              <a:ext uri="{FF2B5EF4-FFF2-40B4-BE49-F238E27FC236}">
                <a16:creationId xmlns:a16="http://schemas.microsoft.com/office/drawing/2014/main" id="{67421864-1A19-4CBB-A985-909DE4AA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658809"/>
            <a:ext cx="5969100" cy="744900"/>
          </a:xfrm>
        </p:spPr>
        <p:txBody>
          <a:bodyPr>
            <a:normAutofit/>
          </a:bodyPr>
          <a:lstStyle/>
          <a:p>
            <a:pPr lvl="0" algn="ctr"/>
            <a:r>
              <a:rPr lang="es-ES" dirty="0">
                <a:solidFill>
                  <a:srgbClr val="FCA128"/>
                </a:solidFill>
              </a:rPr>
              <a:t>1.</a:t>
            </a:r>
            <a:r>
              <a:rPr lang="es-ES" sz="3200" dirty="0">
                <a:solidFill>
                  <a:srgbClr val="FCA128"/>
                </a:solidFill>
              </a:rPr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trafficking</a:t>
            </a:r>
            <a:r>
              <a:rPr lang="es-ES" dirty="0" smtClean="0"/>
              <a:t>?</a:t>
            </a:r>
            <a:endParaRPr lang="es-CO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F2B8F5B-CB4C-4893-9A94-21B1CE0E6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552859" y="1635414"/>
            <a:ext cx="5969100" cy="81953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VISIBLE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modern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forms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slavery</a:t>
            </a:r>
            <a:r>
              <a:rPr lang="es-CO" dirty="0" smtClean="0">
                <a:latin typeface="Sniglet" panose="020B0604020202020204" charset="0"/>
              </a:rPr>
              <a:t> in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world</a:t>
            </a:r>
            <a:r>
              <a:rPr lang="es-CO" dirty="0" smtClean="0">
                <a:latin typeface="Sniglet" panose="020B0604020202020204" charset="0"/>
              </a:rPr>
              <a:t>. </a:t>
            </a:r>
            <a:r>
              <a:rPr lang="es-CO" dirty="0" err="1" smtClean="0">
                <a:latin typeface="Sniglet" panose="020B0604020202020204" charset="0"/>
              </a:rPr>
              <a:t>There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will</a:t>
            </a:r>
            <a:r>
              <a:rPr lang="es-CO" dirty="0" smtClean="0">
                <a:latin typeface="Sniglet" panose="020B0604020202020204" charset="0"/>
              </a:rPr>
              <a:t> be a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life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story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smtClean="0">
                <a:latin typeface="Sniglet" panose="020B0604020202020204" charset="0"/>
              </a:rPr>
              <a:t>to </a:t>
            </a:r>
            <a:r>
              <a:rPr lang="es-CO" dirty="0" err="1" smtClean="0">
                <a:latin typeface="Sniglet" panose="020B0604020202020204" charset="0"/>
              </a:rPr>
              <a:t>help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identify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trafficking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dynamic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means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ends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exploitation</a:t>
            </a:r>
            <a:r>
              <a:rPr lang="es-CO" dirty="0" smtClean="0">
                <a:latin typeface="Sniglet" panose="020B0604020202020204" charset="0"/>
              </a:rPr>
              <a:t>.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552859" y="2637524"/>
            <a:ext cx="5969100" cy="58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UNDERSTAND: </a:t>
            </a:r>
            <a:r>
              <a:rPr lang="es-CO" dirty="0" err="1" smtClean="0">
                <a:latin typeface="Sniglet" panose="020B0604020202020204" charset="0"/>
              </a:rPr>
              <a:t>Highlighting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institutional</a:t>
            </a:r>
            <a:r>
              <a:rPr lang="es-CO" dirty="0" smtClean="0">
                <a:latin typeface="Sniglet" panose="020B0604020202020204" charset="0"/>
              </a:rPr>
              <a:t>, social, </a:t>
            </a:r>
            <a:r>
              <a:rPr lang="es-CO" dirty="0" err="1" smtClean="0">
                <a:latin typeface="Sniglet" panose="020B0604020202020204" charset="0"/>
              </a:rPr>
              <a:t>family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economic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other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risk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factors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that</a:t>
            </a:r>
            <a:r>
              <a:rPr lang="es-CO" dirty="0" smtClean="0">
                <a:latin typeface="Sniglet" panose="020B0604020202020204" charset="0"/>
              </a:rPr>
              <a:t> can lead to </a:t>
            </a:r>
            <a:r>
              <a:rPr lang="es-CO" dirty="0" err="1" smtClean="0">
                <a:latin typeface="Sniglet" panose="020B0604020202020204" charset="0"/>
              </a:rPr>
              <a:t>this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affliction</a:t>
            </a:r>
            <a:r>
              <a:rPr lang="es-CO" dirty="0" smtClean="0">
                <a:latin typeface="Sniglet" panose="020B0604020202020204" charset="0"/>
              </a:rPr>
              <a:t>. 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552859" y="3407628"/>
            <a:ext cx="5969100" cy="1038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 </a:t>
            </a:r>
            <a:r>
              <a:rPr lang="es-CO" dirty="0" err="1" smtClean="0">
                <a:latin typeface="Sniglet" panose="020B0604020202020204" charset="0"/>
              </a:rPr>
              <a:t>An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invitation</a:t>
            </a:r>
            <a:r>
              <a:rPr lang="es-CO" dirty="0" smtClean="0">
                <a:latin typeface="Sniglet" panose="020B0604020202020204" charset="0"/>
              </a:rPr>
              <a:t> to do a </a:t>
            </a:r>
            <a:r>
              <a:rPr lang="es-CO" dirty="0" err="1" smtClean="0">
                <a:latin typeface="Sniglet" panose="020B0604020202020204" charset="0"/>
              </a:rPr>
              <a:t>collective</a:t>
            </a:r>
            <a:r>
              <a:rPr lang="es-CO" dirty="0" smtClean="0">
                <a:latin typeface="Sniglet" panose="020B0604020202020204" charset="0"/>
              </a:rPr>
              <a:t> audiovisual and/</a:t>
            </a:r>
            <a:r>
              <a:rPr lang="es-CO" dirty="0" err="1" smtClean="0">
                <a:latin typeface="Sniglet" panose="020B0604020202020204" charset="0"/>
              </a:rPr>
              <a:t>or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photography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exercise</a:t>
            </a:r>
            <a:r>
              <a:rPr lang="es-CO" dirty="0" smtClean="0">
                <a:latin typeface="Sniglet" panose="020B0604020202020204" charset="0"/>
              </a:rPr>
              <a:t> to show </a:t>
            </a:r>
            <a:r>
              <a:rPr lang="es-CO" dirty="0" err="1" smtClean="0">
                <a:latin typeface="Sniglet" panose="020B0604020202020204" charset="0"/>
              </a:rPr>
              <a:t>adhesion</a:t>
            </a:r>
            <a:r>
              <a:rPr lang="es-CO" dirty="0" smtClean="0">
                <a:latin typeface="Sniglet" panose="020B0604020202020204" charset="0"/>
              </a:rPr>
              <a:t> to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“20,000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hearts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against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human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trafficking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campaign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”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which</a:t>
            </a:r>
            <a:r>
              <a:rPr lang="es-CO" dirty="0" smtClean="0">
                <a:latin typeface="Sniglet" panose="020B0604020202020204" charset="0"/>
              </a:rPr>
              <a:t> can be </a:t>
            </a:r>
            <a:r>
              <a:rPr lang="es-CO" dirty="0" err="1" smtClean="0">
                <a:latin typeface="Sniglet" panose="020B0604020202020204" charset="0"/>
              </a:rPr>
              <a:t>sent</a:t>
            </a:r>
            <a:r>
              <a:rPr lang="es-CO" dirty="0" smtClean="0">
                <a:latin typeface="Sniglet" panose="020B0604020202020204" charset="0"/>
              </a:rPr>
              <a:t> to </a:t>
            </a:r>
            <a:r>
              <a:rPr lang="es-CO" dirty="0" err="1" smtClean="0">
                <a:latin typeface="Sniglet" panose="020B0604020202020204" charset="0"/>
              </a:rPr>
              <a:t>this</a:t>
            </a:r>
            <a:r>
              <a:rPr lang="es-CO" dirty="0" smtClean="0">
                <a:latin typeface="Sniglet" panose="020B0604020202020204" charset="0"/>
              </a:rPr>
              <a:t> email </a:t>
            </a:r>
            <a:r>
              <a:rPr lang="es-CO" dirty="0" err="1" smtClean="0">
                <a:latin typeface="Sniglet" panose="020B0604020202020204" charset="0"/>
              </a:rPr>
              <a:t>address</a:t>
            </a:r>
            <a:r>
              <a:rPr lang="es-CO" dirty="0" smtClean="0">
                <a:latin typeface="Sniglet" panose="020B0604020202020204" charset="0"/>
              </a:rPr>
              <a:t>: 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defensoresdevidas@gmail.com</a:t>
            </a:r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  <a:p>
            <a:pPr algn="just"/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3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hape 121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122" name="Shape 122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0" t="0" r="0" b="0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0" t="0" r="0" b="0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0" t="0" r="0" b="0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0" t="0" r="0" b="0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0" t="0" r="0" b="0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0" t="0" r="0" b="0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0" t="0" r="0" b="0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0" t="0" r="0" b="0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0" t="0" r="0" b="0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0" t="0" r="0" b="0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0" t="0" r="0" b="0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0" t="0" r="0" b="0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0" t="0" r="0" b="0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0" t="0" r="0" b="0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0" t="0" r="0" b="0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0" t="0" r="0" b="0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0" t="0" r="0" b="0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0" t="0" r="0" b="0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0" t="0" r="0" b="0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0" t="0" r="0" b="0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3A08313E-A205-4335-B8E3-EC82B2A9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25" y="937800"/>
            <a:ext cx="5969100" cy="744900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FCA128"/>
                </a:solidFill>
              </a:rPr>
              <a:t>2. </a:t>
            </a:r>
            <a:r>
              <a:rPr lang="es-ES" sz="2800" dirty="0" smtClean="0"/>
              <a:t>New faces of </a:t>
            </a:r>
            <a:r>
              <a:rPr lang="es-ES" sz="2800" dirty="0" err="1" smtClean="0"/>
              <a:t>poverty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world</a:t>
            </a:r>
            <a:endParaRPr lang="es-CO" sz="2800" dirty="0"/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653625" y="1943358"/>
            <a:ext cx="5969100" cy="744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IT VISIBLE: 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Figures: </a:t>
            </a:r>
            <a:r>
              <a:rPr lang="es-CO" dirty="0" err="1">
                <a:latin typeface="Sniglet" panose="020B0604020202020204" charset="0"/>
              </a:rPr>
              <a:t>Presentation</a:t>
            </a:r>
            <a:r>
              <a:rPr lang="es-CO" dirty="0">
                <a:latin typeface="Sniglet" panose="020B0604020202020204" charset="0"/>
              </a:rPr>
              <a:t> of </a:t>
            </a:r>
            <a:r>
              <a:rPr lang="es-CO" dirty="0" err="1">
                <a:latin typeface="Sniglet" panose="020B0604020202020204" charset="0"/>
              </a:rPr>
              <a:t>some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smtClean="0">
                <a:latin typeface="Sniglet" panose="020B0604020202020204" charset="0"/>
              </a:rPr>
              <a:t>figures </a:t>
            </a:r>
            <a:r>
              <a:rPr lang="es-CO" dirty="0" err="1" smtClean="0">
                <a:latin typeface="Sniglet" panose="020B0604020202020204" charset="0"/>
              </a:rPr>
              <a:t>showing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how</a:t>
            </a:r>
            <a:r>
              <a:rPr lang="es-CO" dirty="0" smtClean="0">
                <a:latin typeface="Sniglet" panose="020B0604020202020204" charset="0"/>
              </a:rPr>
              <a:t> human </a:t>
            </a:r>
            <a:r>
              <a:rPr lang="es-CO" dirty="0" err="1" smtClean="0">
                <a:latin typeface="Sniglet" panose="020B0604020202020204" charset="0"/>
              </a:rPr>
              <a:t>trafficking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migrant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smuggling</a:t>
            </a:r>
            <a:r>
              <a:rPr lang="es-CO" dirty="0" smtClean="0">
                <a:latin typeface="Sniglet" panose="020B0604020202020204" charset="0"/>
              </a:rPr>
              <a:t> are </a:t>
            </a:r>
            <a:r>
              <a:rPr lang="es-CO" dirty="0" err="1" smtClean="0">
                <a:latin typeface="Sniglet" panose="020B0604020202020204" charset="0"/>
              </a:rPr>
              <a:t>now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among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some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most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serious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transnational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problems</a:t>
            </a:r>
            <a:r>
              <a:rPr lang="es-CO" dirty="0" smtClean="0">
                <a:latin typeface="Sniglet" panose="020B0604020202020204" charset="0"/>
              </a:rPr>
              <a:t>.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Questions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for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reflection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.</a:t>
            </a:r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6EE13A4-775C-4001-9F91-B8E03532A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653625" y="2853949"/>
            <a:ext cx="5969100" cy="58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UNDERSTAND: </a:t>
            </a:r>
            <a:r>
              <a:rPr lang="es-CO" dirty="0" err="1" smtClean="0">
                <a:latin typeface="Sniglet" panose="020B0604020202020204" charset="0"/>
              </a:rPr>
              <a:t>Based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the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description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of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the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two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phenomena</a:t>
            </a:r>
            <a:r>
              <a:rPr lang="es-CO" dirty="0">
                <a:latin typeface="Sniglet" panose="020B0604020202020204" charset="0"/>
              </a:rPr>
              <a:t>, </a:t>
            </a:r>
            <a:r>
              <a:rPr lang="es-CO" dirty="0" err="1">
                <a:latin typeface="Sniglet" panose="020B0604020202020204" charset="0"/>
              </a:rPr>
              <a:t>identification</a:t>
            </a:r>
            <a:r>
              <a:rPr lang="es-CO" dirty="0">
                <a:latin typeface="Sniglet" panose="020B0604020202020204" charset="0"/>
              </a:rPr>
              <a:t> of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similarities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differences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between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them</a:t>
            </a:r>
            <a:r>
              <a:rPr lang="es-CO" dirty="0" smtClean="0">
                <a:latin typeface="Sniglet" panose="020B0604020202020204" charset="0"/>
              </a:rPr>
              <a:t>. 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653625" y="3607166"/>
            <a:ext cx="5969100" cy="6139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 </a:t>
            </a:r>
            <a:r>
              <a:rPr lang="es-CO" dirty="0" err="1" smtClean="0">
                <a:latin typeface="Sniglet" panose="020B0604020202020204" charset="0"/>
              </a:rPr>
              <a:t>Awakening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AIC’s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commitment</a:t>
            </a:r>
            <a:r>
              <a:rPr lang="es-CO" dirty="0" smtClean="0">
                <a:latin typeface="Sniglet" panose="020B0604020202020204" charset="0"/>
              </a:rPr>
              <a:t> in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face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cries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vicitims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based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references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to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the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Bible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and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our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charism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.</a:t>
            </a:r>
            <a:r>
              <a:rPr lang="es-CO" dirty="0" smtClean="0">
                <a:latin typeface="Sniglet" panose="020B0604020202020204" charset="0"/>
              </a:rPr>
              <a:t> </a:t>
            </a:r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Shape 611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12" name="Shape 612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0" t="0" r="0" b="0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0" t="0" r="0" b="0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0" t="0" r="0" b="0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0" t="0" r="0" b="0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0" t="0" r="0" b="0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0" t="0" r="0" b="0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0" t="0" r="0" b="0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0" t="0" r="0" b="0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0" t="0" r="0" b="0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0" t="0" r="0" b="0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0" t="0" r="0" b="0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ítulo 1">
            <a:extLst>
              <a:ext uri="{FF2B5EF4-FFF2-40B4-BE49-F238E27FC236}">
                <a16:creationId xmlns:a16="http://schemas.microsoft.com/office/drawing/2014/main" id="{468ADB0B-97FC-46D8-BD9E-0739498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14" y="905676"/>
            <a:ext cx="6087417" cy="744900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FCA128"/>
                </a:solidFill>
              </a:rPr>
              <a:t>3. </a:t>
            </a:r>
            <a:r>
              <a:rPr lang="es-ES" dirty="0" err="1" smtClean="0"/>
              <a:t>Migrant</a:t>
            </a:r>
            <a:r>
              <a:rPr lang="es-ES" dirty="0" smtClean="0"/>
              <a:t> </a:t>
            </a:r>
            <a:r>
              <a:rPr lang="es-ES" dirty="0" err="1" smtClean="0"/>
              <a:t>smuggling</a:t>
            </a:r>
            <a:r>
              <a:rPr lang="es-ES" dirty="0"/>
              <a:t>: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 smtClean="0"/>
              <a:t>Vincentian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endParaRPr lang="es-CO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E4482079-72F1-4239-98FC-9EC622123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336422" y="1840454"/>
            <a:ext cx="5969100" cy="744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IT VISIBLE: </a:t>
            </a:r>
            <a:r>
              <a:rPr lang="es-CO" dirty="0" err="1" smtClean="0">
                <a:latin typeface="Sniglet" panose="020B0604020202020204" charset="0"/>
              </a:rPr>
              <a:t>Discovering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how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migrant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smuggling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was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present</a:t>
            </a:r>
            <a:r>
              <a:rPr lang="es-CO" dirty="0" smtClean="0">
                <a:latin typeface="Sniglet" panose="020B0604020202020204" charset="0"/>
              </a:rPr>
              <a:t> at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time of 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Saint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Vincent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de Paul and Saint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Louise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de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Marillac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during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wars</a:t>
            </a:r>
            <a:r>
              <a:rPr lang="es-CO" dirty="0" smtClean="0">
                <a:latin typeface="Sniglet" panose="020B0604020202020204" charset="0"/>
              </a:rPr>
              <a:t> in France </a:t>
            </a:r>
            <a:r>
              <a:rPr lang="es-CO" dirty="0" err="1" smtClean="0">
                <a:latin typeface="Sniglet" panose="020B0604020202020204" charset="0"/>
              </a:rPr>
              <a:t>during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17th </a:t>
            </a:r>
            <a:r>
              <a:rPr lang="es-CO" dirty="0" err="1" smtClean="0">
                <a:latin typeface="Sniglet" panose="020B0604020202020204" charset="0"/>
              </a:rPr>
              <a:t>century</a:t>
            </a:r>
            <a:r>
              <a:rPr lang="es-CO" dirty="0" smtClean="0">
                <a:latin typeface="Sniglet" panose="020B0604020202020204" charset="0"/>
              </a:rPr>
              <a:t>.</a:t>
            </a:r>
          </a:p>
          <a:p>
            <a:pPr algn="just"/>
            <a:endParaRPr lang="es-CO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336422" y="2715765"/>
            <a:ext cx="5969100" cy="6978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UNDERSTAND: </a:t>
            </a:r>
            <a:r>
              <a:rPr lang="es-CO" dirty="0" err="1" smtClean="0">
                <a:latin typeface="Sniglet" panose="020B0604020202020204" charset="0"/>
              </a:rPr>
              <a:t>An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explanation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based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current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figures </a:t>
            </a:r>
            <a:r>
              <a:rPr lang="es-CO" dirty="0">
                <a:latin typeface="Sniglet" panose="020B0604020202020204" charset="0"/>
              </a:rPr>
              <a:t>of </a:t>
            </a:r>
            <a:r>
              <a:rPr lang="es-CO" dirty="0" err="1">
                <a:latin typeface="Sniglet" panose="020B0604020202020204" charset="0"/>
              </a:rPr>
              <a:t>how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phenomenon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is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growing</a:t>
            </a:r>
            <a:r>
              <a:rPr lang="es-CO" dirty="0">
                <a:latin typeface="Sniglet" panose="020B0604020202020204" charset="0"/>
              </a:rPr>
              <a:t> and </a:t>
            </a:r>
            <a:r>
              <a:rPr lang="es-CO" dirty="0" err="1">
                <a:latin typeface="Sniglet" panose="020B0604020202020204" charset="0"/>
              </a:rPr>
              <a:t>getting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worse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observing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dynamics</a:t>
            </a:r>
            <a:r>
              <a:rPr lang="es-CO" dirty="0">
                <a:latin typeface="Sniglet" panose="020B0604020202020204" charset="0"/>
              </a:rPr>
              <a:t> of </a:t>
            </a:r>
            <a:r>
              <a:rPr lang="es-CO" dirty="0" err="1">
                <a:latin typeface="Sniglet" panose="020B0604020202020204" charset="0"/>
              </a:rPr>
              <a:t>asylum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seeking</a:t>
            </a:r>
            <a:r>
              <a:rPr lang="es-CO" dirty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migration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>
                <a:latin typeface="Sniglet" panose="020B0604020202020204" charset="0"/>
              </a:rPr>
              <a:t>and </a:t>
            </a:r>
            <a:r>
              <a:rPr lang="es-CO" dirty="0" err="1">
                <a:latin typeface="Sniglet" panose="020B0604020202020204" charset="0"/>
              </a:rPr>
              <a:t>trafficking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routes</a:t>
            </a:r>
            <a:r>
              <a:rPr lang="es-CO" dirty="0" smtClean="0">
                <a:latin typeface="Sniglet" panose="020B0604020202020204" charset="0"/>
              </a:rPr>
              <a:t>.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336422" y="3544019"/>
            <a:ext cx="5969100" cy="7570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Registering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welcome</a:t>
            </a:r>
            <a:r>
              <a:rPr lang="es-CO" dirty="0" smtClean="0">
                <a:latin typeface="Sniglet" panose="020B0604020202020204" charset="0"/>
              </a:rPr>
              <a:t> centres </a:t>
            </a:r>
            <a:r>
              <a:rPr lang="es-CO" dirty="0" err="1" smtClean="0">
                <a:latin typeface="Sniglet" panose="020B0604020202020204" charset="0"/>
              </a:rPr>
              <a:t>for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migrants</a:t>
            </a:r>
            <a:r>
              <a:rPr lang="es-CO" dirty="0" smtClean="0">
                <a:latin typeface="Sniglet" panose="020B0604020202020204" charset="0"/>
              </a:rPr>
              <a:t> in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country and in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area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around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</a:t>
            </a:r>
            <a:r>
              <a:rPr lang="es-CO" dirty="0" smtClean="0">
                <a:latin typeface="Sniglet" panose="020B0604020202020204" charset="0"/>
              </a:rPr>
              <a:t>. A file to </a:t>
            </a:r>
            <a:r>
              <a:rPr lang="es-CO" dirty="0" err="1" smtClean="0">
                <a:latin typeface="Sniglet" panose="020B0604020202020204" charset="0"/>
              </a:rPr>
              <a:t>collect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later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send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information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will</a:t>
            </a:r>
            <a:r>
              <a:rPr lang="es-CO" dirty="0" smtClean="0">
                <a:latin typeface="Sniglet" panose="020B0604020202020204" charset="0"/>
              </a:rPr>
              <a:t> be </a:t>
            </a:r>
            <a:r>
              <a:rPr lang="es-CO" dirty="0" err="1" smtClean="0">
                <a:latin typeface="Sniglet" panose="020B0604020202020204" charset="0"/>
              </a:rPr>
              <a:t>created</a:t>
            </a:r>
            <a:r>
              <a:rPr lang="es-CO" dirty="0" smtClean="0">
                <a:latin typeface="Sniglet" panose="020B0604020202020204" charset="0"/>
              </a:rPr>
              <a:t>. </a:t>
            </a:r>
            <a:endParaRPr lang="es-CO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9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Shape 649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650" name="Shape 650"/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0" t="0" r="0" b="0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0" t="0" r="0" b="0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0" t="0" r="0" b="0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0" t="0" r="0" b="0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0" t="0" r="0" b="0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0" t="0" r="0" b="0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0" t="0" r="0" b="0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0" t="0" r="0" b="0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0" t="0" r="0" b="0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0" t="0" r="0" b="0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0" t="0" r="0" b="0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0" t="0" r="0" b="0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280650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398400" y="1174650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365300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343025" y="1403775"/>
              <a:ext cx="183975" cy="84675"/>
            </a:xfrm>
            <a:custGeom>
              <a:avLst/>
              <a:gdLst/>
              <a:ahLst/>
              <a:cxnLst/>
              <a:rect l="0" t="0" r="0" b="0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1303575" y="1425425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1281300" y="14636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ítulo 1">
            <a:extLst>
              <a:ext uri="{FF2B5EF4-FFF2-40B4-BE49-F238E27FC236}">
                <a16:creationId xmlns:a16="http://schemas.microsoft.com/office/drawing/2014/main" id="{A4CC21A6-F229-4FD3-9DD1-E72FF7B5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0" y="898863"/>
            <a:ext cx="6523352" cy="68538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CA128"/>
                </a:solidFill>
              </a:rPr>
              <a:t>4.</a:t>
            </a:r>
            <a:r>
              <a:rPr lang="es-ES" sz="2800" dirty="0">
                <a:solidFill>
                  <a:srgbClr val="FCA128"/>
                </a:solidFill>
              </a:rPr>
              <a:t> </a:t>
            </a:r>
            <a:r>
              <a:rPr lang="es-ES" dirty="0" err="1" smtClean="0"/>
              <a:t>Situations</a:t>
            </a:r>
            <a:r>
              <a:rPr lang="es-ES" dirty="0" smtClean="0"/>
              <a:t> of </a:t>
            </a:r>
            <a:r>
              <a:rPr lang="es-ES" dirty="0" err="1" smtClean="0"/>
              <a:t>vulnerability</a:t>
            </a:r>
            <a:r>
              <a:rPr lang="es-ES" dirty="0" smtClean="0"/>
              <a:t> in human </a:t>
            </a:r>
            <a:r>
              <a:rPr lang="es-ES" dirty="0" err="1" smtClean="0"/>
              <a:t>mobility</a:t>
            </a:r>
            <a:endParaRPr lang="es-CO" dirty="0"/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E2A7D5F0-BE1D-4EBB-93EF-BB298A069273}"/>
              </a:ext>
            </a:extLst>
          </p:cNvPr>
          <p:cNvSpPr txBox="1">
            <a:spLocks/>
          </p:cNvSpPr>
          <p:nvPr/>
        </p:nvSpPr>
        <p:spPr>
          <a:xfrm>
            <a:off x="856061" y="1687115"/>
            <a:ext cx="5974644" cy="283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×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●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○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600"/>
              <a:buFont typeface="ABeeZee"/>
              <a:buChar char="■"/>
              <a:defRPr sz="1600" b="0" i="0" u="none" strike="noStrike" cap="none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algn="just"/>
            <a:endParaRPr lang="es-CO" dirty="0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CAECB7DA-6C6A-41AF-BB47-7BB95F60C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198219" y="1644654"/>
            <a:ext cx="5969100" cy="6133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VISIBLE </a:t>
            </a:r>
            <a:r>
              <a:rPr lang="es-CO" dirty="0" err="1" smtClean="0">
                <a:latin typeface="Sniglet" panose="020B0604020202020204" charset="0"/>
              </a:rPr>
              <a:t>how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the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two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phenemena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cross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over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with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regards</a:t>
            </a:r>
            <a:r>
              <a:rPr lang="es-CO" dirty="0" smtClean="0">
                <a:latin typeface="Sniglet" panose="020B0604020202020204" charset="0"/>
              </a:rPr>
              <a:t> to </a:t>
            </a:r>
            <a:r>
              <a:rPr lang="es-CO" dirty="0" err="1" smtClean="0">
                <a:latin typeface="Sniglet" panose="020B0604020202020204" charset="0"/>
              </a:rPr>
              <a:t>mobility</a:t>
            </a:r>
            <a:r>
              <a:rPr lang="es-CO" dirty="0" smtClean="0">
                <a:latin typeface="Sniglet" panose="020B0604020202020204" charset="0"/>
              </a:rPr>
              <a:t> (</a:t>
            </a:r>
            <a:r>
              <a:rPr lang="es-CO" dirty="0" err="1" smtClean="0">
                <a:latin typeface="Sniglet" panose="020B0604020202020204" charset="0"/>
              </a:rPr>
              <a:t>departure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transit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arrival</a:t>
            </a:r>
            <a:r>
              <a:rPr lang="es-CO" dirty="0" smtClean="0">
                <a:latin typeface="Sniglet" panose="020B0604020202020204" charset="0"/>
              </a:rPr>
              <a:t>).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196746" y="2422603"/>
            <a:ext cx="5969100" cy="6196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UNDERSTAND: A </a:t>
            </a:r>
            <a:r>
              <a:rPr lang="es-CO" dirty="0" err="1" smtClean="0">
                <a:latin typeface="Sniglet" panose="020B0604020202020204" charset="0"/>
              </a:rPr>
              <a:t>deeper</a:t>
            </a:r>
            <a:r>
              <a:rPr lang="es-CO" dirty="0" smtClean="0">
                <a:latin typeface="Sniglet" panose="020B0604020202020204" charset="0"/>
              </a:rPr>
              <a:t> look </a:t>
            </a:r>
            <a:r>
              <a:rPr lang="es-CO" dirty="0" err="1" smtClean="0">
                <a:latin typeface="Sniglet" panose="020B0604020202020204" charset="0"/>
              </a:rPr>
              <a:t>into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the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vulnerable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situations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to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which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migrants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are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exposed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which</a:t>
            </a:r>
            <a:r>
              <a:rPr lang="es-CO" dirty="0" smtClean="0">
                <a:latin typeface="Sniglet" panose="020B0604020202020204" charset="0"/>
              </a:rPr>
              <a:t> can lead to </a:t>
            </a:r>
            <a:r>
              <a:rPr lang="es-CO" dirty="0" err="1" smtClean="0">
                <a:latin typeface="Sniglet" panose="020B0604020202020204" charset="0"/>
              </a:rPr>
              <a:t>trafficking</a:t>
            </a:r>
            <a:r>
              <a:rPr lang="es-CO" dirty="0" smtClean="0">
                <a:latin typeface="Sniglet" panose="020B0604020202020204" charset="0"/>
              </a:rPr>
              <a:t>.</a:t>
            </a:r>
          </a:p>
          <a:p>
            <a:pPr algn="just"/>
            <a:endParaRPr lang="es-CO" dirty="0">
              <a:latin typeface="Sniglet" panose="020B0604020202020204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196746" y="3206846"/>
            <a:ext cx="5969100" cy="14842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 </a:t>
            </a:r>
            <a:r>
              <a:rPr lang="es-CO" dirty="0" err="1" smtClean="0">
                <a:latin typeface="Sniglet" panose="020B0604020202020204" charset="0"/>
              </a:rPr>
              <a:t>Undertaking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introspective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exercise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communicating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with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bodies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stories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personal </a:t>
            </a:r>
            <a:r>
              <a:rPr lang="es-CO" dirty="0" err="1" smtClean="0">
                <a:latin typeface="Sniglet" panose="020B0604020202020204" charset="0"/>
              </a:rPr>
              <a:t>experiences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migration</a:t>
            </a:r>
            <a:r>
              <a:rPr lang="es-CO" dirty="0" smtClean="0">
                <a:latin typeface="Sniglet" panose="020B0604020202020204" charset="0"/>
              </a:rPr>
              <a:t> (country-</a:t>
            </a:r>
            <a:r>
              <a:rPr lang="es-CO" dirty="0" err="1" smtClean="0">
                <a:latin typeface="Sniglet" panose="020B0604020202020204" charset="0"/>
              </a:rPr>
              <a:t>town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city-city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within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outside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country), profesional </a:t>
            </a:r>
            <a:r>
              <a:rPr lang="es-CO" dirty="0" err="1" smtClean="0">
                <a:latin typeface="Sniglet" panose="020B0604020202020204" charset="0"/>
              </a:rPr>
              <a:t>or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within</a:t>
            </a:r>
            <a:r>
              <a:rPr lang="es-CO" dirty="0" smtClean="0">
                <a:latin typeface="Sniglet" panose="020B0604020202020204" charset="0"/>
              </a:rPr>
              <a:t> AIC. </a:t>
            </a:r>
            <a:endParaRPr lang="es-CO" dirty="0">
              <a:latin typeface="Sniglet" panose="020B0604020202020204" charset="0"/>
            </a:endParaRPr>
          </a:p>
          <a:p>
            <a:pPr algn="just"/>
            <a:r>
              <a:rPr lang="es-CO" dirty="0" err="1" smtClean="0">
                <a:latin typeface="Sniglet" panose="020B0604020202020204" charset="0"/>
              </a:rPr>
              <a:t>Examination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violations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that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encountered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decisions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had</a:t>
            </a:r>
            <a:r>
              <a:rPr lang="es-CO" dirty="0" smtClean="0">
                <a:latin typeface="Sniglet" panose="020B0604020202020204" charset="0"/>
              </a:rPr>
              <a:t> to </a:t>
            </a:r>
            <a:r>
              <a:rPr lang="es-CO" dirty="0" err="1" smtClean="0">
                <a:latin typeface="Sniglet" panose="020B0604020202020204" charset="0"/>
              </a:rPr>
              <a:t>make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what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learned</a:t>
            </a:r>
            <a:r>
              <a:rPr lang="es-CO" dirty="0" smtClean="0">
                <a:latin typeface="Sniglet" panose="020B0604020202020204" charset="0"/>
              </a:rPr>
              <a:t>. </a:t>
            </a:r>
          </a:p>
          <a:p>
            <a:pPr algn="just"/>
            <a:endParaRPr lang="es-CO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Shape 680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681" name="Shape 681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0" t="0" r="0" b="0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0" t="0" r="0" b="0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0" t="0" r="0" b="0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0" t="0" r="0" b="0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0" t="0" r="0" b="0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0" t="0" r="0" b="0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0" t="0" r="0" b="0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0" t="0" r="0" b="0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0" t="0" r="0" b="0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0" t="0" r="0" b="0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0" t="0" r="0" b="0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0" t="0" r="0" b="0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0" t="0" r="0" b="0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0" t="0" r="0" b="0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0" t="0" r="0" b="0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0" t="0" r="0" b="0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0" t="0" r="0" b="0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0" t="0" r="0" b="0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0" t="0" r="0" b="0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0" t="0" r="0" b="0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EE080AA2-8C56-479F-B04B-EA70BAC56D05}"/>
              </a:ext>
            </a:extLst>
          </p:cNvPr>
          <p:cNvSpPr txBox="1">
            <a:spLocks/>
          </p:cNvSpPr>
          <p:nvPr/>
        </p:nvSpPr>
        <p:spPr>
          <a:xfrm>
            <a:off x="30029" y="780933"/>
            <a:ext cx="7216291" cy="7449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dirty="0">
                <a:solidFill>
                  <a:srgbClr val="FCA128"/>
                </a:solidFill>
                <a:latin typeface="Sniglet" panose="020B0604020202020204" charset="0"/>
              </a:rPr>
              <a:t>5. </a:t>
            </a:r>
            <a:r>
              <a:rPr lang="es-ES" sz="3000" dirty="0" err="1" smtClean="0">
                <a:solidFill>
                  <a:srgbClr val="0070C0"/>
                </a:solidFill>
                <a:latin typeface="Sniglet" panose="020B0604020202020204" charset="0"/>
              </a:rPr>
              <a:t>Deficiencies</a:t>
            </a:r>
            <a:r>
              <a:rPr lang="es-ES" sz="3000" dirty="0" smtClean="0">
                <a:solidFill>
                  <a:srgbClr val="0070C0"/>
                </a:solidFill>
                <a:latin typeface="Sniglet" panose="020B0604020202020204" charset="0"/>
              </a:rPr>
              <a:t> as </a:t>
            </a:r>
            <a:r>
              <a:rPr lang="es-ES" sz="3000" dirty="0" err="1" smtClean="0">
                <a:solidFill>
                  <a:srgbClr val="0070C0"/>
                </a:solidFill>
                <a:latin typeface="Sniglet" panose="020B0604020202020204" charset="0"/>
              </a:rPr>
              <a:t>risk</a:t>
            </a:r>
            <a:r>
              <a:rPr lang="es-ES" sz="3000" dirty="0" smtClean="0">
                <a:solidFill>
                  <a:srgbClr val="0070C0"/>
                </a:solidFill>
                <a:latin typeface="Sniglet" panose="020B0604020202020204" charset="0"/>
              </a:rPr>
              <a:t> </a:t>
            </a:r>
            <a:r>
              <a:rPr lang="es-ES" sz="3000" dirty="0" err="1" smtClean="0">
                <a:solidFill>
                  <a:srgbClr val="0070C0"/>
                </a:solidFill>
                <a:latin typeface="Sniglet" panose="020B0604020202020204" charset="0"/>
              </a:rPr>
              <a:t>factors</a:t>
            </a:r>
            <a:endParaRPr lang="es-CO" sz="3000" dirty="0">
              <a:solidFill>
                <a:srgbClr val="0070C0"/>
              </a:solidFill>
              <a:latin typeface="Sniglet" panose="020B060402020202020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F7B39BE-86C9-4CBA-8F09-90F1D7048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rcRect l="947" b="82287"/>
          <a:stretch/>
        </p:blipFill>
        <p:spPr>
          <a:xfrm>
            <a:off x="0" y="-120908"/>
            <a:ext cx="5456872" cy="706296"/>
          </a:xfrm>
          <a:prstGeom prst="rect">
            <a:avLst/>
          </a:prstGeom>
        </p:spPr>
      </p:pic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A6CE47CB-BC6D-4A20-897A-0FC35F886CA6}"/>
              </a:ext>
            </a:extLst>
          </p:cNvPr>
          <p:cNvSpPr txBox="1">
            <a:spLocks/>
          </p:cNvSpPr>
          <p:nvPr/>
        </p:nvSpPr>
        <p:spPr>
          <a:xfrm>
            <a:off x="398982" y="1721378"/>
            <a:ext cx="5969100" cy="5775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MAKE IT VISIBLE: </a:t>
            </a:r>
            <a:r>
              <a:rPr lang="es-CO" dirty="0" err="1" smtClean="0">
                <a:latin typeface="Sniglet" panose="020B0604020202020204" charset="0"/>
              </a:rPr>
              <a:t>Presentation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figures </a:t>
            </a:r>
            <a:r>
              <a:rPr lang="es-CO" dirty="0" err="1">
                <a:latin typeface="Sniglet" panose="020B0604020202020204" charset="0"/>
              </a:rPr>
              <a:t>from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poverty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indicators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across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world</a:t>
            </a:r>
            <a:r>
              <a:rPr lang="es-CO" dirty="0">
                <a:latin typeface="Sniglet" panose="020B0604020202020204" charset="0"/>
              </a:rPr>
              <a:t> and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supply</a:t>
            </a:r>
            <a:r>
              <a:rPr lang="es-CO" dirty="0">
                <a:latin typeface="Sniglet" panose="020B0604020202020204" charset="0"/>
              </a:rPr>
              <a:t> and </a:t>
            </a:r>
            <a:r>
              <a:rPr lang="es-CO" dirty="0" err="1">
                <a:latin typeface="Sniglet" panose="020B0604020202020204" charset="0"/>
              </a:rPr>
              <a:t>demand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dynamic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on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the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job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err="1">
                <a:latin typeface="Sniglet" panose="020B0604020202020204" charset="0"/>
              </a:rPr>
              <a:t>market</a:t>
            </a:r>
            <a:r>
              <a:rPr lang="es-CO" dirty="0" smtClean="0">
                <a:latin typeface="Sniglet" panose="020B0604020202020204" charset="0"/>
              </a:rPr>
              <a:t>.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6BC8D7A0-1431-44AC-86F8-7A76EFBCC1FF}"/>
              </a:ext>
            </a:extLst>
          </p:cNvPr>
          <p:cNvSpPr txBox="1">
            <a:spLocks/>
          </p:cNvSpPr>
          <p:nvPr/>
        </p:nvSpPr>
        <p:spPr>
          <a:xfrm>
            <a:off x="398982" y="2449860"/>
            <a:ext cx="5969100" cy="8356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UNDERSTAND: </a:t>
            </a:r>
            <a:r>
              <a:rPr lang="es-CO" dirty="0" err="1" smtClean="0">
                <a:latin typeface="Sniglet" panose="020B0604020202020204" charset="0"/>
              </a:rPr>
              <a:t>Identification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differences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between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poverty</a:t>
            </a:r>
            <a:r>
              <a:rPr lang="es-CO" dirty="0" smtClean="0">
                <a:solidFill>
                  <a:schemeClr val="bg1"/>
                </a:solidFill>
                <a:latin typeface="Sniglet" panose="020B0604020202020204" charset="0"/>
              </a:rPr>
              <a:t> and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impoverishment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which</a:t>
            </a:r>
            <a:r>
              <a:rPr lang="es-CO" dirty="0" smtClean="0">
                <a:latin typeface="Sniglet" panose="020B0604020202020204" charset="0"/>
              </a:rPr>
              <a:t> are </a:t>
            </a:r>
            <a:r>
              <a:rPr lang="es-CO" dirty="0" err="1" smtClean="0">
                <a:latin typeface="Sniglet" panose="020B0604020202020204" charset="0"/>
              </a:rPr>
              <a:t>not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just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economic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but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also</a:t>
            </a:r>
            <a:r>
              <a:rPr lang="es-CO" dirty="0" smtClean="0">
                <a:latin typeface="Sniglet" panose="020B0604020202020204" charset="0"/>
              </a:rPr>
              <a:t> spiritual, mental, </a:t>
            </a:r>
            <a:r>
              <a:rPr lang="es-CO" dirty="0" err="1" smtClean="0">
                <a:latin typeface="Sniglet" panose="020B0604020202020204" charset="0"/>
              </a:rPr>
              <a:t>emotional</a:t>
            </a:r>
            <a:r>
              <a:rPr lang="es-CO" dirty="0" smtClean="0">
                <a:latin typeface="Sniglet" panose="020B0604020202020204" charset="0"/>
              </a:rPr>
              <a:t> and </a:t>
            </a:r>
            <a:r>
              <a:rPr lang="es-CO" dirty="0" err="1" smtClean="0">
                <a:latin typeface="Sniglet" panose="020B0604020202020204" charset="0"/>
              </a:rPr>
              <a:t>linked</a:t>
            </a:r>
            <a:r>
              <a:rPr lang="es-CO" dirty="0" smtClean="0">
                <a:latin typeface="Sniglet" panose="020B0604020202020204" charset="0"/>
              </a:rPr>
              <a:t> to a </a:t>
            </a:r>
            <a:r>
              <a:rPr lang="es-CO" dirty="0" err="1" smtClean="0">
                <a:latin typeface="Sniglet" panose="020B0604020202020204" charset="0"/>
              </a:rPr>
              <a:t>lack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support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networks</a:t>
            </a:r>
            <a:r>
              <a:rPr lang="es-CO" dirty="0" smtClean="0">
                <a:latin typeface="Sniglet" panose="020B0604020202020204" charset="0"/>
              </a:rPr>
              <a:t>.</a:t>
            </a:r>
            <a:endParaRPr lang="es-CO" dirty="0">
              <a:latin typeface="Sniglet" panose="020B0604020202020204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B20EA972-73CB-4282-BF22-1EE5737D25DD}"/>
              </a:ext>
            </a:extLst>
          </p:cNvPr>
          <p:cNvSpPr txBox="1">
            <a:spLocks/>
          </p:cNvSpPr>
          <p:nvPr/>
        </p:nvSpPr>
        <p:spPr>
          <a:xfrm>
            <a:off x="398982" y="3436514"/>
            <a:ext cx="5969100" cy="8272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dirty="0" smtClean="0">
                <a:latin typeface="Sniglet" panose="020B0604020202020204" charset="0"/>
              </a:rPr>
              <a:t>REACT: </a:t>
            </a:r>
            <a:r>
              <a:rPr lang="es-CO" dirty="0" err="1" smtClean="0">
                <a:latin typeface="Sniglet" panose="020B0604020202020204" charset="0"/>
              </a:rPr>
              <a:t>Invitation</a:t>
            </a:r>
            <a:r>
              <a:rPr lang="es-CO" dirty="0" smtClean="0">
                <a:latin typeface="Sniglet" panose="020B0604020202020204" charset="0"/>
              </a:rPr>
              <a:t> to </a:t>
            </a:r>
            <a:r>
              <a:rPr lang="es-CO" dirty="0" err="1" smtClean="0">
                <a:latin typeface="Sniglet" panose="020B0604020202020204" charset="0"/>
              </a:rPr>
              <a:t>continue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with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your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empowering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and </a:t>
            </a:r>
            <a:r>
              <a:rPr lang="es-CO" dirty="0" err="1">
                <a:solidFill>
                  <a:schemeClr val="bg1"/>
                </a:solidFill>
                <a:latin typeface="Sniglet" panose="020B0604020202020204" charset="0"/>
              </a:rPr>
              <a:t>supportive</a:t>
            </a:r>
            <a:r>
              <a:rPr lang="es-CO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Sniglet" panose="020B0604020202020204" charset="0"/>
              </a:rPr>
              <a:t>activities</a:t>
            </a:r>
            <a:r>
              <a:rPr lang="es-CO" dirty="0">
                <a:latin typeface="Sniglet" panose="020B0604020202020204" charset="0"/>
              </a:rPr>
              <a:t> </a:t>
            </a:r>
            <a:r>
              <a:rPr lang="es-CO" dirty="0" smtClean="0">
                <a:latin typeface="Sniglet" panose="020B0604020202020204" charset="0"/>
              </a:rPr>
              <a:t>and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generation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support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networks</a:t>
            </a:r>
            <a:r>
              <a:rPr lang="es-CO" dirty="0" smtClean="0">
                <a:latin typeface="Sniglet" panose="020B0604020202020204" charset="0"/>
              </a:rPr>
              <a:t>, </a:t>
            </a:r>
            <a:r>
              <a:rPr lang="es-CO" dirty="0" err="1" smtClean="0">
                <a:latin typeface="Sniglet" panose="020B0604020202020204" charset="0"/>
              </a:rPr>
              <a:t>which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awaken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possibility</a:t>
            </a:r>
            <a:r>
              <a:rPr lang="es-CO" dirty="0" smtClean="0">
                <a:latin typeface="Sniglet" panose="020B0604020202020204" charset="0"/>
              </a:rPr>
              <a:t> of </a:t>
            </a:r>
            <a:r>
              <a:rPr lang="es-CO" dirty="0" err="1" smtClean="0">
                <a:latin typeface="Sniglet" panose="020B0604020202020204" charset="0"/>
              </a:rPr>
              <a:t>transforming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the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people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with</a:t>
            </a:r>
            <a:r>
              <a:rPr lang="es-CO" dirty="0" smtClean="0">
                <a:latin typeface="Sniglet" panose="020B0604020202020204" charset="0"/>
              </a:rPr>
              <a:t> </a:t>
            </a:r>
            <a:r>
              <a:rPr lang="es-CO" dirty="0" err="1" smtClean="0">
                <a:latin typeface="Sniglet" panose="020B0604020202020204" charset="0"/>
              </a:rPr>
              <a:t>whom</a:t>
            </a:r>
            <a:r>
              <a:rPr lang="es-CO" dirty="0" smtClean="0">
                <a:latin typeface="Sniglet" panose="020B0604020202020204" charset="0"/>
              </a:rPr>
              <a:t> AIC </a:t>
            </a:r>
            <a:r>
              <a:rPr lang="es-CO" dirty="0" err="1" smtClean="0">
                <a:latin typeface="Sniglet" panose="020B0604020202020204" charset="0"/>
              </a:rPr>
              <a:t>works</a:t>
            </a:r>
            <a:r>
              <a:rPr lang="es-CO" dirty="0" smtClean="0">
                <a:latin typeface="Sniglet" panose="020B0604020202020204" charset="0"/>
              </a:rPr>
              <a:t>. </a:t>
            </a:r>
            <a:endParaRPr lang="es-CO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c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689</Words>
  <Application>Microsoft Office PowerPoint</Application>
  <PresentationFormat>Affichage à l'écran (16:9)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Sniglet</vt:lpstr>
      <vt:lpstr>ABeeZee</vt:lpstr>
      <vt:lpstr>Arial</vt:lpstr>
      <vt:lpstr>Lucius template</vt:lpstr>
      <vt:lpstr>AIC Training Programme July 2018 – January 2019</vt:lpstr>
      <vt:lpstr>Présentation PowerPoint</vt:lpstr>
      <vt:lpstr>Présentation PowerPoint</vt:lpstr>
      <vt:lpstr>Présentation PowerPoint</vt:lpstr>
      <vt:lpstr>1. What is trafficking?</vt:lpstr>
      <vt:lpstr>2. New faces of poverty in the world</vt:lpstr>
      <vt:lpstr>3. Migrant smuggling: Vincentian month</vt:lpstr>
      <vt:lpstr>4. Situations of vulnerability in human mobility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FORMATIVA para la  ASOCIACIÓN INTERNACIONAL DE CARIDADES</dc:title>
  <dc:creator>Sor Genoveva Nieto</dc:creator>
  <cp:lastModifiedBy>Catherine</cp:lastModifiedBy>
  <cp:revision>27</cp:revision>
  <dcterms:modified xsi:type="dcterms:W3CDTF">2018-06-28T10:59:32Z</dcterms:modified>
</cp:coreProperties>
</file>