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0"/>
    <p:restoredTop sz="93023"/>
  </p:normalViewPr>
  <p:slideViewPr>
    <p:cSldViewPr snapToGrid="0" snapToObjects="1">
      <p:cViewPr varScale="1">
        <p:scale>
          <a:sx n="108" d="100"/>
          <a:sy n="108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1B52B-B033-5449-9BFB-2F093B707601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1D19-2AAD-2D4D-B265-55A87A3F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7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6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79C3-1826-ED46-9F3F-7DD3F9963612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5390-17EE-AA47-B51E-111828B4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usticeforimmigrants.org/take-action/action-alerts/" TargetMode="External"/><Relationship Id="rId3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829800" cy="2258568"/>
          </a:xfrm>
        </p:spPr>
        <p:txBody>
          <a:bodyPr/>
          <a:lstStyle/>
          <a:p>
            <a:pPr algn="r"/>
            <a:r>
              <a:rPr lang="en-US" b="1" dirty="0" smtClean="0"/>
              <a:t>Welcoming the Stranger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46317"/>
            <a:ext cx="11887200" cy="441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WHEREAS</a:t>
            </a:r>
            <a:r>
              <a:rPr lang="en-US" dirty="0" smtClean="0"/>
              <a:t>, the Ladies of Charity of the United States of America® are celebrating 400 years of the </a:t>
            </a:r>
            <a:r>
              <a:rPr lang="en-US" b="1" i="1" dirty="0" smtClean="0"/>
              <a:t>Charism of Charity </a:t>
            </a:r>
            <a:r>
              <a:rPr lang="en-US" dirty="0" smtClean="0"/>
              <a:t>as members of the Vincentian Family, </a:t>
            </a:r>
          </a:p>
          <a:p>
            <a:pPr marL="0" indent="0">
              <a:buNone/>
            </a:pPr>
            <a:r>
              <a:rPr lang="en-US" b="1" dirty="0" smtClean="0"/>
              <a:t>WHEREAS,</a:t>
            </a:r>
            <a:r>
              <a:rPr lang="en-US" dirty="0" smtClean="0"/>
              <a:t> our family has determined that to celebrate this 400</a:t>
            </a:r>
            <a:r>
              <a:rPr lang="en-US" baseline="30000" dirty="0" smtClean="0"/>
              <a:t>th</a:t>
            </a:r>
            <a:r>
              <a:rPr lang="en-US" dirty="0" smtClean="0"/>
              <a:t> year, we will look at creative and new ways of </a:t>
            </a:r>
            <a:r>
              <a:rPr lang="en-US" i="1" dirty="0" smtClean="0"/>
              <a:t>welcoming the stranger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b="1" dirty="0" smtClean="0"/>
              <a:t>WHEREAS, </a:t>
            </a:r>
            <a:r>
              <a:rPr lang="en-US" dirty="0" smtClean="0"/>
              <a:t>at this moment in the USA nearly 1.2 million young men and women who </a:t>
            </a:r>
            <a:r>
              <a:rPr lang="en-US" dirty="0"/>
              <a:t>entered the United States as children and know America as their only home </a:t>
            </a:r>
            <a:r>
              <a:rPr lang="en-US" dirty="0" smtClean="0"/>
              <a:t>are threatened with deportation, </a:t>
            </a:r>
          </a:p>
          <a:p>
            <a:pPr marL="0" indent="0">
              <a:buNone/>
            </a:pPr>
            <a:r>
              <a:rPr lang="en-US" b="1" dirty="0" smtClean="0"/>
              <a:t>WHEREAS</a:t>
            </a:r>
            <a:r>
              <a:rPr lang="en-US" i="1" dirty="0" smtClean="0"/>
              <a:t>, </a:t>
            </a:r>
            <a:r>
              <a:rPr lang="en-US" dirty="0" smtClean="0"/>
              <a:t>As </a:t>
            </a:r>
            <a:r>
              <a:rPr lang="en-US" dirty="0"/>
              <a:t>Catholics, we have long supported </a:t>
            </a:r>
            <a:r>
              <a:rPr lang="en-US" dirty="0" err="1" smtClean="0"/>
              <a:t>DREAMers</a:t>
            </a:r>
            <a:r>
              <a:rPr lang="en-US" dirty="0" smtClean="0"/>
              <a:t> </a:t>
            </a:r>
            <a:r>
              <a:rPr lang="en-US" dirty="0"/>
              <a:t>as we believe in protecting the dignity of every human being, especially that of our children.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2895600" cy="225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n-US" b="1" dirty="0" smtClean="0"/>
              <a:t>		Welcoming </a:t>
            </a:r>
            <a:r>
              <a:rPr lang="en-US" b="1" dirty="0"/>
              <a:t>the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8567"/>
            <a:ext cx="12192000" cy="4599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 IT RESOLVED </a:t>
            </a:r>
            <a:r>
              <a:rPr lang="en-US" b="1" dirty="0" smtClean="0"/>
              <a:t>THAT THE LADIES OF CHARITY OF THE UNITED STATES OF AMERICA:</a:t>
            </a:r>
          </a:p>
          <a:p>
            <a:pPr lvl="1"/>
            <a:r>
              <a:rPr lang="en-US" sz="2600" dirty="0" smtClean="0"/>
              <a:t>Will </a:t>
            </a:r>
            <a:r>
              <a:rPr lang="en-US" sz="2600" dirty="0"/>
              <a:t>reach out to and stand with this group of young people known as the </a:t>
            </a:r>
            <a:r>
              <a:rPr lang="en-US" sz="2600" dirty="0" err="1" smtClean="0"/>
              <a:t>DREAMers</a:t>
            </a:r>
            <a:r>
              <a:rPr lang="en-US" sz="2600" dirty="0" smtClean="0"/>
              <a:t>--contributors </a:t>
            </a:r>
            <a:r>
              <a:rPr lang="en-US" sz="2600" dirty="0"/>
              <a:t>to our economy, veterans of our military, academic standouts in our universities, and leaders in our parishes and </a:t>
            </a:r>
            <a:r>
              <a:rPr lang="en-US" sz="2600" dirty="0" smtClean="0"/>
              <a:t>communities:  </a:t>
            </a:r>
            <a:endParaRPr lang="en-US" sz="2600" dirty="0"/>
          </a:p>
          <a:p>
            <a:pPr lvl="1"/>
            <a:r>
              <a:rPr lang="en-US" sz="2600" dirty="0"/>
              <a:t>W</a:t>
            </a:r>
            <a:r>
              <a:rPr lang="en-US" sz="2600" dirty="0" smtClean="0"/>
              <a:t>ill </a:t>
            </a:r>
            <a:r>
              <a:rPr lang="en-US" sz="2600" dirty="0" smtClean="0"/>
              <a:t>study and educate </a:t>
            </a:r>
            <a:r>
              <a:rPr lang="en-US" sz="2600" dirty="0"/>
              <a:t>our members </a:t>
            </a:r>
            <a:r>
              <a:rPr lang="en-US" sz="2600" dirty="0" smtClean="0"/>
              <a:t>about </a:t>
            </a:r>
            <a:r>
              <a:rPr lang="en-US" sz="2600" dirty="0"/>
              <a:t>this issue and enlist their </a:t>
            </a:r>
            <a:r>
              <a:rPr lang="en-US" sz="2600" dirty="0" smtClean="0"/>
              <a:t>support: </a:t>
            </a:r>
            <a:endParaRPr lang="en-US" sz="2600" dirty="0"/>
          </a:p>
          <a:p>
            <a:pPr lvl="1"/>
            <a:r>
              <a:rPr lang="en-US" sz="2600" dirty="0"/>
              <a:t>W</a:t>
            </a:r>
            <a:r>
              <a:rPr lang="en-US" sz="2600" dirty="0" smtClean="0"/>
              <a:t>ill </a:t>
            </a:r>
            <a:r>
              <a:rPr lang="en-US" sz="2600" dirty="0"/>
              <a:t>participate in the efforts of the </a:t>
            </a:r>
            <a:r>
              <a:rPr lang="en-US" sz="2600" dirty="0" smtClean="0"/>
              <a:t>USCCB </a:t>
            </a:r>
            <a:r>
              <a:rPr lang="en-US" sz="2600" dirty="0"/>
              <a:t>to find a legislative solution such as </a:t>
            </a:r>
            <a:r>
              <a:rPr lang="en-US" sz="2600" b="1" dirty="0">
                <a:hlinkClick r:id="rId2"/>
              </a:rPr>
              <a:t>Dream Act of 2017</a:t>
            </a:r>
            <a:r>
              <a:rPr lang="en-US" sz="2600" b="1" dirty="0"/>
              <a:t>, S. 1615/ H.R. 3440 </a:t>
            </a:r>
            <a:r>
              <a:rPr lang="en-US" sz="2600" dirty="0"/>
              <a:t>which will provide “conditional permanent resident status” and a </a:t>
            </a:r>
            <a:r>
              <a:rPr lang="en-US" sz="2600" dirty="0" smtClean="0"/>
              <a:t>“path </a:t>
            </a:r>
            <a:r>
              <a:rPr lang="en-US" sz="2600" dirty="0"/>
              <a:t>to full lawful permanent residency and eventual </a:t>
            </a:r>
            <a:r>
              <a:rPr lang="en-US" sz="2600" smtClean="0"/>
              <a:t>citizenship</a:t>
            </a:r>
            <a:r>
              <a:rPr lang="en-US" sz="2600" smtClean="0"/>
              <a:t>”: and</a:t>
            </a:r>
            <a:endParaRPr lang="en-US" sz="2600" dirty="0"/>
          </a:p>
          <a:p>
            <a:pPr lvl="1"/>
            <a:r>
              <a:rPr lang="en-US" sz="2600" dirty="0"/>
              <a:t>W</a:t>
            </a:r>
            <a:r>
              <a:rPr lang="en-US" sz="2600" dirty="0" smtClean="0"/>
              <a:t>ill </a:t>
            </a:r>
            <a:r>
              <a:rPr lang="en-US" sz="2600" dirty="0"/>
              <a:t>keep the </a:t>
            </a:r>
            <a:r>
              <a:rPr lang="en-US" sz="2600" dirty="0" err="1" smtClean="0"/>
              <a:t>DREAMers</a:t>
            </a:r>
            <a:r>
              <a:rPr lang="en-US" sz="2600" dirty="0" smtClean="0"/>
              <a:t> </a:t>
            </a:r>
            <a:r>
              <a:rPr lang="en-US" sz="2600" dirty="0"/>
              <a:t>and their families in our prayer.  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62" y="0"/>
            <a:ext cx="3130658" cy="206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9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251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Welcoming the Stranger</vt:lpstr>
      <vt:lpstr>  Welcoming the Stranger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Dantuono</dc:creator>
  <cp:lastModifiedBy>MaryAnn Dantuono</cp:lastModifiedBy>
  <cp:revision>15</cp:revision>
  <dcterms:created xsi:type="dcterms:W3CDTF">2017-09-07T02:26:01Z</dcterms:created>
  <dcterms:modified xsi:type="dcterms:W3CDTF">2017-09-09T23:22:00Z</dcterms:modified>
</cp:coreProperties>
</file>